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24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0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5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9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6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94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6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46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11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9F53-18DC-4FFB-85E9-5742F2A1C1BC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8442B-BCF3-46C1-A98D-A2EE5B5D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ChangeArrowheads="1"/>
          </p:cNvSpPr>
          <p:nvPr/>
        </p:nvSpPr>
        <p:spPr bwMode="auto">
          <a:xfrm>
            <a:off x="1703389" y="188914"/>
            <a:ext cx="8785225" cy="64801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0" y="1"/>
            <a:ext cx="9144000" cy="37407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1100" kern="0" dirty="0">
                <a:solidFill>
                  <a:srgbClr val="0000FF"/>
                </a:solidFill>
                <a:latin typeface="Arial Rounded MT Bold" pitchFamily="-107" charset="0"/>
              </a:rPr>
              <a:t>LO: </a:t>
            </a:r>
            <a:r>
              <a:rPr lang="en-GB" sz="1100" u="sng" kern="0" dirty="0">
                <a:solidFill>
                  <a:srgbClr val="0000FF"/>
                </a:solidFill>
                <a:latin typeface="Arial Rounded MT Bold" pitchFamily="-107" charset="0"/>
              </a:rPr>
              <a:t>Analyse</a:t>
            </a:r>
            <a:r>
              <a:rPr lang="en-GB" sz="1100" kern="0" dirty="0">
                <a:solidFill>
                  <a:srgbClr val="0000FF"/>
                </a:solidFill>
                <a:latin typeface="Arial Rounded MT Bold" pitchFamily="-107" charset="0"/>
              </a:rPr>
              <a:t> and </a:t>
            </a:r>
            <a:r>
              <a:rPr lang="en-GB" sz="1100" u="sng" kern="0" dirty="0">
                <a:solidFill>
                  <a:srgbClr val="0000FF"/>
                </a:solidFill>
                <a:latin typeface="Arial Rounded MT Bold" pitchFamily="-107" charset="0"/>
              </a:rPr>
              <a:t>respond</a:t>
            </a:r>
            <a:r>
              <a:rPr lang="en-GB" sz="1100" kern="0" dirty="0">
                <a:solidFill>
                  <a:srgbClr val="0000FF"/>
                </a:solidFill>
                <a:latin typeface="Arial Rounded MT Bold" pitchFamily="-107" charset="0"/>
              </a:rPr>
              <a:t> in writing to an artwork. Consider the </a:t>
            </a:r>
            <a:r>
              <a:rPr lang="en-GB" sz="1100" u="sng" kern="0" dirty="0">
                <a:solidFill>
                  <a:srgbClr val="0000FF"/>
                </a:solidFill>
                <a:latin typeface="Arial Rounded MT Bold" pitchFamily="-107" charset="0"/>
              </a:rPr>
              <a:t>composition</a:t>
            </a:r>
            <a:r>
              <a:rPr lang="en-GB" sz="1100" kern="0" dirty="0">
                <a:solidFill>
                  <a:srgbClr val="0000FF"/>
                </a:solidFill>
                <a:latin typeface="Arial Rounded MT Bold" pitchFamily="-107" charset="0"/>
              </a:rPr>
              <a:t> and </a:t>
            </a:r>
            <a:r>
              <a:rPr lang="en-GB" sz="1100" u="sng" kern="0" dirty="0">
                <a:solidFill>
                  <a:srgbClr val="0000FF"/>
                </a:solidFill>
                <a:latin typeface="Arial Rounded MT Bold" pitchFamily="-107" charset="0"/>
              </a:rPr>
              <a:t>presentation</a:t>
            </a:r>
            <a:r>
              <a:rPr lang="en-GB" sz="1100" kern="0" dirty="0">
                <a:solidFill>
                  <a:srgbClr val="0000FF"/>
                </a:solidFill>
                <a:latin typeface="Arial Rounded MT Bold" pitchFamily="-107" charset="0"/>
              </a:rPr>
              <a:t> of your work.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3200" kern="0" dirty="0">
              <a:solidFill>
                <a:srgbClr val="0000FF"/>
              </a:solidFill>
              <a:latin typeface="Arial Rounded MT Bold" pitchFamily="-107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800" kern="0" dirty="0">
              <a:solidFill>
                <a:srgbClr val="0000FF"/>
              </a:solidFill>
              <a:latin typeface="Arial Rounded MT Bold" pitchFamily="-107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800" kern="0" dirty="0">
              <a:solidFill>
                <a:srgbClr val="0000FF"/>
              </a:solidFill>
              <a:latin typeface="Arial Rounded MT Bold" pitchFamily="-107" charset="0"/>
            </a:endParaRPr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1703389" y="5721940"/>
            <a:ext cx="4628139" cy="923330"/>
          </a:xfrm>
          <a:prstGeom prst="rect">
            <a:avLst/>
          </a:prstGeom>
          <a:solidFill>
            <a:srgbClr val="FDA1C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Arial Rounded MT Bold" pitchFamily="34" charset="0"/>
              </a:rPr>
              <a:t>Key words: LO: Analyse and respond in writing to an artwork Consider the composition and presentation of your work.</a:t>
            </a:r>
          </a:p>
          <a:p>
            <a:pPr>
              <a:spcBef>
                <a:spcPct val="50000"/>
              </a:spcBef>
            </a:pPr>
            <a:r>
              <a:rPr lang="en-GB" sz="1200" dirty="0">
                <a:solidFill>
                  <a:srgbClr val="FF0000"/>
                </a:solidFill>
                <a:latin typeface="Arial Rounded MT Bold" pitchFamily="34" charset="0"/>
              </a:rPr>
              <a:t> Key words…Analyse	Respond		Composition   Presentation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629401" y="374074"/>
            <a:ext cx="3859213" cy="305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kern="0" dirty="0">
                <a:solidFill>
                  <a:srgbClr val="0000FF"/>
                </a:solidFill>
                <a:latin typeface="Arial Rounded MT Bold" pitchFamily="-107" charset="0"/>
              </a:rPr>
              <a:t>Answer the following questions about this painting. You must write in full sentences and use key words where you can.</a:t>
            </a:r>
          </a:p>
        </p:txBody>
      </p:sp>
      <p:sp>
        <p:nvSpPr>
          <p:cNvPr id="2" name="Rectangle 1"/>
          <p:cNvSpPr/>
          <p:nvPr/>
        </p:nvSpPr>
        <p:spPr>
          <a:xfrm>
            <a:off x="6733310" y="2258843"/>
            <a:ext cx="338433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/>
              <a:t>Key words: </a:t>
            </a:r>
          </a:p>
          <a:p>
            <a:r>
              <a:rPr lang="en-GB" dirty="0"/>
              <a:t>Analyse		Respond		Composition  	 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1" y="3552117"/>
            <a:ext cx="42741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002060"/>
                </a:solidFill>
                <a:latin typeface="Arial Rounded MT Bold" pitchFamily="34" charset="0"/>
              </a:rPr>
              <a:t>Describe in detail what you can see in this painting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002060"/>
                </a:solidFill>
                <a:latin typeface="Arial Rounded MT Bold" pitchFamily="34" charset="0"/>
              </a:rPr>
              <a:t>What do you notice when you first look at this painting?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002060"/>
                </a:solidFill>
                <a:latin typeface="Arial Rounded MT Bold" pitchFamily="34" charset="0"/>
              </a:rPr>
              <a:t>How are the colours in this painting different to other paintings?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002060"/>
                </a:solidFill>
                <a:latin typeface="Arial Rounded MT Bold" pitchFamily="34" charset="0"/>
              </a:rPr>
              <a:t>How does this painting make you feel?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002060"/>
                </a:solidFill>
                <a:latin typeface="Arial Rounded MT Bold" pitchFamily="34" charset="0"/>
              </a:rPr>
              <a:t>What do you like about this painting?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002060"/>
                </a:solidFill>
                <a:latin typeface="Arial Rounded MT Bold" pitchFamily="34" charset="0"/>
              </a:rPr>
              <a:t>What don’t you like about this painting</a:t>
            </a:r>
          </a:p>
        </p:txBody>
      </p:sp>
      <p:pic>
        <p:nvPicPr>
          <p:cNvPr id="7" name="Picture 2" descr="How Cubism changed the way we see the world | by Steve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22490"/>
            <a:ext cx="4734430" cy="322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ow Cubism changed the way we see the world | by Steve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443" y="3459172"/>
            <a:ext cx="4734430" cy="322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946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lucey</dc:creator>
  <cp:lastModifiedBy>Aaron Johncock</cp:lastModifiedBy>
  <cp:revision>4</cp:revision>
  <dcterms:created xsi:type="dcterms:W3CDTF">2020-07-14T11:47:37Z</dcterms:created>
  <dcterms:modified xsi:type="dcterms:W3CDTF">2020-08-13T15:35:40Z</dcterms:modified>
</cp:coreProperties>
</file>