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7" r:id="rId2"/>
    <p:sldId id="261" r:id="rId3"/>
    <p:sldId id="267" r:id="rId4"/>
    <p:sldId id="259" r:id="rId5"/>
    <p:sldId id="260" r:id="rId6"/>
    <p:sldId id="262" r:id="rId7"/>
    <p:sldId id="263" r:id="rId8"/>
    <p:sldId id="265"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72" d="100"/>
          <a:sy n="72" d="100"/>
        </p:scale>
        <p:origin x="109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04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9348A1-9340-423E-ADCE-36B250FC03B9}" type="datetimeFigureOut">
              <a:rPr lang="en-US" smtClean="0"/>
              <a:pPr/>
              <a:t>8/14/2020</a:t>
            </a:fld>
            <a:endParaRPr 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C65E83-8178-442B-9026-26D123FC047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en-US"/>
          </a:p>
        </p:txBody>
      </p:sp>
      <p:sp>
        <p:nvSpPr>
          <p:cNvPr id="4" name="灯片编号占位符 3"/>
          <p:cNvSpPr>
            <a:spLocks noGrp="1"/>
          </p:cNvSpPr>
          <p:nvPr>
            <p:ph type="sldNum" sz="quarter" idx="10"/>
          </p:nvPr>
        </p:nvSpPr>
        <p:spPr/>
        <p:txBody>
          <a:bodyPr/>
          <a:lstStyle/>
          <a:p>
            <a:fld id="{07C65E83-8178-442B-9026-26D123FC047E}"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1">
        <a:schemeClr val="bg1"/>
      </p:bgRef>
    </p:bg>
    <p:spTree>
      <p:nvGrpSpPr>
        <p:cNvPr id="1" name=""/>
        <p:cNvGrpSpPr/>
        <p:nvPr/>
      </p:nvGrpSpPr>
      <p:grpSpPr>
        <a:xfrm>
          <a:off x="0" y="0"/>
          <a:ext cx="0" cy="0"/>
          <a:chOff x="0" y="0"/>
          <a:chExt cx="0" cy="0"/>
        </a:xfrm>
      </p:grpSpPr>
      <p:sp>
        <p:nvSpPr>
          <p:cNvPr id="8" name="标题 7"/>
          <p:cNvSpPr>
            <a:spLocks noGrp="1"/>
          </p:cNvSpPr>
          <p:nvPr>
            <p:ph type="ctrTitle"/>
          </p:nvPr>
        </p:nvSpPr>
        <p:spPr>
          <a:xfrm>
            <a:off x="2286000" y="3124200"/>
            <a:ext cx="6172200" cy="1894362"/>
          </a:xfrm>
        </p:spPr>
        <p:txBody>
          <a:bodyPr/>
          <a:lstStyle>
            <a:lvl1pPr>
              <a:defRPr b="1"/>
            </a:lvl1pPr>
          </a:lstStyle>
          <a:p>
            <a:r>
              <a:rPr kumimoji="0" lang="zh-CN" altLang="en-US"/>
              <a:t>单击此处编辑母版标题样式</a:t>
            </a:r>
            <a:endParaRPr kumimoji="0" lang="en-US"/>
          </a:p>
        </p:txBody>
      </p:sp>
      <p:sp>
        <p:nvSpPr>
          <p:cNvPr id="9" name="副标题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a:t>单击此处编辑母版副标题样式</a:t>
            </a:r>
            <a:endParaRPr kumimoji="0" lang="en-US"/>
          </a:p>
        </p:txBody>
      </p:sp>
      <p:sp>
        <p:nvSpPr>
          <p:cNvPr id="28" name="日期占位符 27"/>
          <p:cNvSpPr>
            <a:spLocks noGrp="1"/>
          </p:cNvSpPr>
          <p:nvPr>
            <p:ph type="dt" sz="half" idx="10"/>
          </p:nvPr>
        </p:nvSpPr>
        <p:spPr bwMode="auto">
          <a:xfrm rot="5400000">
            <a:off x="7764621" y="1174097"/>
            <a:ext cx="2286000" cy="381000"/>
          </a:xfrm>
        </p:spPr>
        <p:txBody>
          <a:bodyPr/>
          <a:lstStyle/>
          <a:p>
            <a:fld id="{2605D333-B0F8-45AC-B5F1-3CF5170B286F}" type="datetimeFigureOut">
              <a:rPr lang="en-US" smtClean="0"/>
              <a:pPr/>
              <a:t>8/14/2020</a:t>
            </a:fld>
            <a:endParaRPr lang="en-US"/>
          </a:p>
        </p:txBody>
      </p:sp>
      <p:sp>
        <p:nvSpPr>
          <p:cNvPr id="17" name="页脚占位符 16"/>
          <p:cNvSpPr>
            <a:spLocks noGrp="1"/>
          </p:cNvSpPr>
          <p:nvPr>
            <p:ph type="ftr" sz="quarter" idx="11"/>
          </p:nvPr>
        </p:nvSpPr>
        <p:spPr bwMode="auto">
          <a:xfrm rot="5400000">
            <a:off x="7077269" y="4181669"/>
            <a:ext cx="3657600" cy="384048"/>
          </a:xfrm>
        </p:spPr>
        <p:txBody>
          <a:bodyPr/>
          <a:lstStyle/>
          <a:p>
            <a:endParaRPr lang="en-US"/>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接连接符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接连接符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接连接符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接连接符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接连接符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椭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椭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椭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椭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椭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灯片编号占位符 28"/>
          <p:cNvSpPr>
            <a:spLocks noGrp="1"/>
          </p:cNvSpPr>
          <p:nvPr>
            <p:ph type="sldNum" sz="quarter" idx="12"/>
          </p:nvPr>
        </p:nvSpPr>
        <p:spPr bwMode="auto">
          <a:xfrm>
            <a:off x="1325544" y="4928702"/>
            <a:ext cx="609600" cy="517524"/>
          </a:xfrm>
        </p:spPr>
        <p:txBody>
          <a:bodyPr/>
          <a:lstStyle/>
          <a:p>
            <a:fld id="{3AD0D696-4E0A-43AD-AF78-4F69288277A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2605D333-B0F8-45AC-B5F1-3CF5170B286F}" type="datetimeFigureOut">
              <a:rPr lang="en-US" smtClean="0"/>
              <a:pPr/>
              <a:t>8/14/2020</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3AD0D696-4E0A-43AD-AF78-4F69288277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1676400" cy="5851525"/>
          </a:xfrm>
        </p:spPr>
        <p:txBody>
          <a:bodyPr vert="eaVert"/>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a:xfrm>
            <a:off x="457200" y="274638"/>
            <a:ext cx="6019800" cy="5851525"/>
          </a:xfrm>
        </p:spPr>
        <p:txBody>
          <a:bodyPr vert="eaVer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2605D333-B0F8-45AC-B5F1-3CF5170B286F}" type="datetimeFigureOut">
              <a:rPr lang="en-US" smtClean="0"/>
              <a:pPr/>
              <a:t>8/14/2020</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3AD0D696-4E0A-43AD-AF78-4F69288277A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8" name="内容占位符 7"/>
          <p:cNvSpPr>
            <a:spLocks noGrp="1"/>
          </p:cNvSpPr>
          <p:nvPr>
            <p:ph sz="quarter" idx="1"/>
          </p:nvPr>
        </p:nvSpPr>
        <p:spPr>
          <a:xfrm>
            <a:off x="457200" y="1600200"/>
            <a:ext cx="7467600" cy="4873752"/>
          </a:xfrm>
        </p:spPr>
        <p:txBody>
          <a:body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7" name="日期占位符 6"/>
          <p:cNvSpPr>
            <a:spLocks noGrp="1"/>
          </p:cNvSpPr>
          <p:nvPr>
            <p:ph type="dt" sz="half" idx="14"/>
          </p:nvPr>
        </p:nvSpPr>
        <p:spPr/>
        <p:txBody>
          <a:bodyPr rtlCol="0"/>
          <a:lstStyle/>
          <a:p>
            <a:fld id="{2605D333-B0F8-45AC-B5F1-3CF5170B286F}" type="datetimeFigureOut">
              <a:rPr lang="en-US" smtClean="0"/>
              <a:pPr/>
              <a:t>8/14/2020</a:t>
            </a:fld>
            <a:endParaRPr lang="en-US"/>
          </a:p>
        </p:txBody>
      </p:sp>
      <p:sp>
        <p:nvSpPr>
          <p:cNvPr id="9" name="灯片编号占位符 8"/>
          <p:cNvSpPr>
            <a:spLocks noGrp="1"/>
          </p:cNvSpPr>
          <p:nvPr>
            <p:ph type="sldNum" sz="quarter" idx="15"/>
          </p:nvPr>
        </p:nvSpPr>
        <p:spPr/>
        <p:txBody>
          <a:bodyPr rtlCol="0"/>
          <a:lstStyle/>
          <a:p>
            <a:fld id="{3AD0D696-4E0A-43AD-AF78-4F69288277A0}" type="slidenum">
              <a:rPr lang="en-US" smtClean="0"/>
              <a:pPr/>
              <a:t>‹#›</a:t>
            </a:fld>
            <a:endParaRPr lang="en-US"/>
          </a:p>
        </p:txBody>
      </p:sp>
      <p:sp>
        <p:nvSpPr>
          <p:cNvPr id="10" name="页脚占位符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1">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2286000" y="2895600"/>
            <a:ext cx="6172200" cy="2053590"/>
          </a:xfrm>
        </p:spPr>
        <p:txBody>
          <a:bodyPr/>
          <a:lstStyle>
            <a:lvl1pPr algn="l">
              <a:buNone/>
              <a:defRPr sz="3000" b="1" cap="small" baseline="0"/>
            </a:lvl1pPr>
          </a:lstStyle>
          <a:p>
            <a:r>
              <a:rPr kumimoji="0" lang="zh-CN" altLang="en-US"/>
              <a:t>单击此处编辑母版标题样式</a:t>
            </a:r>
            <a:endParaRPr kumimoji="0" lang="en-US"/>
          </a:p>
        </p:txBody>
      </p:sp>
      <p:sp>
        <p:nvSpPr>
          <p:cNvPr id="3" name="文本占位符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a:t>单击此处编辑母版文本样式</a:t>
            </a:r>
          </a:p>
        </p:txBody>
      </p:sp>
      <p:sp>
        <p:nvSpPr>
          <p:cNvPr id="4" name="日期占位符 3"/>
          <p:cNvSpPr>
            <a:spLocks noGrp="1"/>
          </p:cNvSpPr>
          <p:nvPr>
            <p:ph type="dt" sz="half" idx="10"/>
          </p:nvPr>
        </p:nvSpPr>
        <p:spPr bwMode="auto">
          <a:xfrm rot="5400000">
            <a:off x="7763256" y="1170432"/>
            <a:ext cx="2286000" cy="381000"/>
          </a:xfrm>
        </p:spPr>
        <p:txBody>
          <a:bodyPr/>
          <a:lstStyle/>
          <a:p>
            <a:fld id="{2605D333-B0F8-45AC-B5F1-3CF5170B286F}" type="datetimeFigureOut">
              <a:rPr lang="en-US" smtClean="0"/>
              <a:pPr/>
              <a:t>8/14/2020</a:t>
            </a:fld>
            <a:endParaRPr lang="en-US"/>
          </a:p>
        </p:txBody>
      </p:sp>
      <p:sp>
        <p:nvSpPr>
          <p:cNvPr id="5" name="页脚占位符 4"/>
          <p:cNvSpPr>
            <a:spLocks noGrp="1"/>
          </p:cNvSpPr>
          <p:nvPr>
            <p:ph type="ftr" sz="quarter" idx="11"/>
          </p:nvPr>
        </p:nvSpPr>
        <p:spPr bwMode="auto">
          <a:xfrm rot="5400000">
            <a:off x="7077456" y="4178808"/>
            <a:ext cx="3657600" cy="384048"/>
          </a:xfrm>
        </p:spPr>
        <p:txBody>
          <a:bodyPr/>
          <a:lstStyle/>
          <a:p>
            <a:endParaRPr 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接连接符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接连接符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接连接符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接连接符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椭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椭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椭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椭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椭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接连接符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灯片编号占位符 5"/>
          <p:cNvSpPr>
            <a:spLocks noGrp="1"/>
          </p:cNvSpPr>
          <p:nvPr>
            <p:ph type="sldNum" sz="quarter" idx="12"/>
          </p:nvPr>
        </p:nvSpPr>
        <p:spPr bwMode="auto">
          <a:xfrm>
            <a:off x="1340616" y="4928702"/>
            <a:ext cx="609600" cy="517524"/>
          </a:xfrm>
        </p:spPr>
        <p:txBody>
          <a:bodyPr/>
          <a:lstStyle/>
          <a:p>
            <a:fld id="{3AD0D696-4E0A-43AD-AF78-4F69288277A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5" name="日期占位符 4"/>
          <p:cNvSpPr>
            <a:spLocks noGrp="1"/>
          </p:cNvSpPr>
          <p:nvPr>
            <p:ph type="dt" sz="half" idx="10"/>
          </p:nvPr>
        </p:nvSpPr>
        <p:spPr/>
        <p:txBody>
          <a:bodyPr/>
          <a:lstStyle/>
          <a:p>
            <a:fld id="{2605D333-B0F8-45AC-B5F1-3CF5170B286F}" type="datetimeFigureOut">
              <a:rPr lang="en-US" smtClean="0"/>
              <a:pPr/>
              <a:t>8/14/2020</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3AD0D696-4E0A-43AD-AF78-4F69288277A0}" type="slidenum">
              <a:rPr lang="en-US" smtClean="0"/>
              <a:pPr/>
              <a:t>‹#›</a:t>
            </a:fld>
            <a:endParaRPr lang="en-US"/>
          </a:p>
        </p:txBody>
      </p:sp>
      <p:sp>
        <p:nvSpPr>
          <p:cNvPr id="9" name="内容占位符 8"/>
          <p:cNvSpPr>
            <a:spLocks noGrp="1"/>
          </p:cNvSpPr>
          <p:nvPr>
            <p:ph sz="quarter" idx="1"/>
          </p:nvPr>
        </p:nvSpPr>
        <p:spPr>
          <a:xfrm>
            <a:off x="457200" y="1600200"/>
            <a:ext cx="3657600" cy="4572000"/>
          </a:xfrm>
        </p:spPr>
        <p:txBody>
          <a:body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11" name="内容占位符 10"/>
          <p:cNvSpPr>
            <a:spLocks noGrp="1"/>
          </p:cNvSpPr>
          <p:nvPr>
            <p:ph sz="quarter" idx="2"/>
          </p:nvPr>
        </p:nvSpPr>
        <p:spPr>
          <a:xfrm>
            <a:off x="4270248" y="1600200"/>
            <a:ext cx="3657600" cy="4572000"/>
          </a:xfrm>
        </p:spPr>
        <p:txBody>
          <a:body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7543800" cy="1143000"/>
          </a:xfrm>
        </p:spPr>
        <p:txBody>
          <a:bodyPr anchor="b"/>
          <a:lstStyle>
            <a:lvl1pPr>
              <a:defRPr/>
            </a:lvl1pPr>
          </a:lstStyle>
          <a:p>
            <a:r>
              <a:rPr kumimoji="0" lang="zh-CN" altLang="en-US"/>
              <a:t>单击此处编辑母版标题样式</a:t>
            </a:r>
            <a:endParaRPr kumimoji="0" lang="en-US"/>
          </a:p>
        </p:txBody>
      </p:sp>
      <p:sp>
        <p:nvSpPr>
          <p:cNvPr id="7" name="日期占位符 6"/>
          <p:cNvSpPr>
            <a:spLocks noGrp="1"/>
          </p:cNvSpPr>
          <p:nvPr>
            <p:ph type="dt" sz="half" idx="10"/>
          </p:nvPr>
        </p:nvSpPr>
        <p:spPr/>
        <p:txBody>
          <a:bodyPr/>
          <a:lstStyle/>
          <a:p>
            <a:fld id="{2605D333-B0F8-45AC-B5F1-3CF5170B286F}" type="datetimeFigureOut">
              <a:rPr lang="en-US" smtClean="0"/>
              <a:pPr/>
              <a:t>8/14/2020</a:t>
            </a:fld>
            <a:endParaRPr lang="en-US"/>
          </a:p>
        </p:txBody>
      </p:sp>
      <p:sp>
        <p:nvSpPr>
          <p:cNvPr id="8" name="页脚占位符 7"/>
          <p:cNvSpPr>
            <a:spLocks noGrp="1"/>
          </p:cNvSpPr>
          <p:nvPr>
            <p:ph type="ftr" sz="quarter" idx="11"/>
          </p:nvPr>
        </p:nvSpPr>
        <p:spPr/>
        <p:txBody>
          <a:bodyPr/>
          <a:lstStyle/>
          <a:p>
            <a:endParaRPr lang="en-US"/>
          </a:p>
        </p:txBody>
      </p:sp>
      <p:sp>
        <p:nvSpPr>
          <p:cNvPr id="9" name="灯片编号占位符 8"/>
          <p:cNvSpPr>
            <a:spLocks noGrp="1"/>
          </p:cNvSpPr>
          <p:nvPr>
            <p:ph type="sldNum" sz="quarter" idx="12"/>
          </p:nvPr>
        </p:nvSpPr>
        <p:spPr/>
        <p:txBody>
          <a:bodyPr/>
          <a:lstStyle/>
          <a:p>
            <a:fld id="{3AD0D696-4E0A-43AD-AF78-4F69288277A0}" type="slidenum">
              <a:rPr lang="en-US" smtClean="0"/>
              <a:pPr/>
              <a:t>‹#›</a:t>
            </a:fld>
            <a:endParaRPr lang="en-US"/>
          </a:p>
        </p:txBody>
      </p:sp>
      <p:sp>
        <p:nvSpPr>
          <p:cNvPr id="11" name="内容占位符 10"/>
          <p:cNvSpPr>
            <a:spLocks noGrp="1"/>
          </p:cNvSpPr>
          <p:nvPr>
            <p:ph sz="quarter" idx="2"/>
          </p:nvPr>
        </p:nvSpPr>
        <p:spPr>
          <a:xfrm>
            <a:off x="457200" y="2362200"/>
            <a:ext cx="3657600" cy="3886200"/>
          </a:xfrm>
        </p:spPr>
        <p:txBody>
          <a:body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13" name="内容占位符 12"/>
          <p:cNvSpPr>
            <a:spLocks noGrp="1"/>
          </p:cNvSpPr>
          <p:nvPr>
            <p:ph sz="quarter" idx="4"/>
          </p:nvPr>
        </p:nvSpPr>
        <p:spPr>
          <a:xfrm>
            <a:off x="4371975" y="2362200"/>
            <a:ext cx="3657600" cy="3886200"/>
          </a:xfrm>
        </p:spPr>
        <p:txBody>
          <a:body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12" name="文本占位符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a:t>单击此处编辑母版文本样式</a:t>
            </a:r>
          </a:p>
        </p:txBody>
      </p:sp>
      <p:sp>
        <p:nvSpPr>
          <p:cNvPr id="14" name="文本占位符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a:t>单击此处编辑母版文本样式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6" name="日期占位符 5"/>
          <p:cNvSpPr>
            <a:spLocks noGrp="1"/>
          </p:cNvSpPr>
          <p:nvPr>
            <p:ph type="dt" sz="half" idx="10"/>
          </p:nvPr>
        </p:nvSpPr>
        <p:spPr/>
        <p:txBody>
          <a:bodyPr rtlCol="0"/>
          <a:lstStyle/>
          <a:p>
            <a:fld id="{2605D333-B0F8-45AC-B5F1-3CF5170B286F}" type="datetimeFigureOut">
              <a:rPr lang="en-US" smtClean="0"/>
              <a:pPr/>
              <a:t>8/14/2020</a:t>
            </a:fld>
            <a:endParaRPr lang="en-US"/>
          </a:p>
        </p:txBody>
      </p:sp>
      <p:sp>
        <p:nvSpPr>
          <p:cNvPr id="7" name="灯片编号占位符 6"/>
          <p:cNvSpPr>
            <a:spLocks noGrp="1"/>
          </p:cNvSpPr>
          <p:nvPr>
            <p:ph type="sldNum" sz="quarter" idx="11"/>
          </p:nvPr>
        </p:nvSpPr>
        <p:spPr/>
        <p:txBody>
          <a:bodyPr rtlCol="0"/>
          <a:lstStyle/>
          <a:p>
            <a:fld id="{3AD0D696-4E0A-43AD-AF78-4F69288277A0}" type="slidenum">
              <a:rPr lang="en-US" smtClean="0"/>
              <a:pPr/>
              <a:t>‹#›</a:t>
            </a:fld>
            <a:endParaRPr lang="en-US"/>
          </a:p>
        </p:txBody>
      </p:sp>
      <p:sp>
        <p:nvSpPr>
          <p:cNvPr id="8" name="页脚占位符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605D333-B0F8-45AC-B5F1-3CF5170B286F}" type="datetimeFigureOut">
              <a:rPr lang="en-US" smtClean="0"/>
              <a:pPr/>
              <a:t>8/14/2020</a:t>
            </a:fld>
            <a:endParaRPr lang="en-US"/>
          </a:p>
        </p:txBody>
      </p:sp>
      <p:sp>
        <p:nvSpPr>
          <p:cNvPr id="3" name="页脚占位符 2"/>
          <p:cNvSpPr>
            <a:spLocks noGrp="1"/>
          </p:cNvSpPr>
          <p:nvPr>
            <p:ph type="ftr" sz="quarter" idx="11"/>
          </p:nvPr>
        </p:nvSpPr>
        <p:spPr/>
        <p:txBody>
          <a:bodyPr/>
          <a:lstStyle/>
          <a:p>
            <a:endParaRPr lang="en-US"/>
          </a:p>
        </p:txBody>
      </p:sp>
      <p:sp>
        <p:nvSpPr>
          <p:cNvPr id="4" name="灯片编号占位符 3"/>
          <p:cNvSpPr>
            <a:spLocks noGrp="1"/>
          </p:cNvSpPr>
          <p:nvPr>
            <p:ph type="sldNum" sz="quarter" idx="12"/>
          </p:nvPr>
        </p:nvSpPr>
        <p:spPr/>
        <p:txBody>
          <a:bodyPr/>
          <a:lstStyle/>
          <a:p>
            <a:fld id="{3AD0D696-4E0A-43AD-AF78-4F69288277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1">
        <a:schemeClr val="bg1"/>
      </p:bgRef>
    </p:bg>
    <p:spTree>
      <p:nvGrpSpPr>
        <p:cNvPr id="1" name=""/>
        <p:cNvGrpSpPr/>
        <p:nvPr/>
      </p:nvGrpSpPr>
      <p:grpSpPr>
        <a:xfrm>
          <a:off x="0" y="0"/>
          <a:ext cx="0" cy="0"/>
          <a:chOff x="0" y="0"/>
          <a:chExt cx="0" cy="0"/>
        </a:xfrm>
      </p:grpSpPr>
      <p:sp>
        <p:nvSpPr>
          <p:cNvPr id="10" name="直接连接符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标题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CN" altLang="en-US"/>
              <a:t>单击此处编辑母版标题样式</a:t>
            </a:r>
            <a:endParaRPr kumimoji="0" lang="en-US"/>
          </a:p>
        </p:txBody>
      </p:sp>
      <p:sp>
        <p:nvSpPr>
          <p:cNvPr id="3" name="文本占位符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CN" altLang="en-US"/>
              <a:t>单击此处编辑母版文本样式</a:t>
            </a:r>
          </a:p>
        </p:txBody>
      </p:sp>
      <p:sp>
        <p:nvSpPr>
          <p:cNvPr id="8" name="直接连接符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接连接符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接连接符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接连接符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椭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内容占位符 17"/>
          <p:cNvSpPr>
            <a:spLocks noGrp="1"/>
          </p:cNvSpPr>
          <p:nvPr>
            <p:ph sz="quarter" idx="1"/>
          </p:nvPr>
        </p:nvSpPr>
        <p:spPr>
          <a:xfrm>
            <a:off x="304800" y="274320"/>
            <a:ext cx="5638800" cy="6327648"/>
          </a:xfrm>
        </p:spPr>
        <p:txBody>
          <a:body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21" name="日期占位符 20"/>
          <p:cNvSpPr>
            <a:spLocks noGrp="1"/>
          </p:cNvSpPr>
          <p:nvPr>
            <p:ph type="dt" sz="half" idx="14"/>
          </p:nvPr>
        </p:nvSpPr>
        <p:spPr/>
        <p:txBody>
          <a:bodyPr rtlCol="0"/>
          <a:lstStyle/>
          <a:p>
            <a:fld id="{2605D333-B0F8-45AC-B5F1-3CF5170B286F}" type="datetimeFigureOut">
              <a:rPr lang="en-US" smtClean="0"/>
              <a:pPr/>
              <a:t>8/14/2020</a:t>
            </a:fld>
            <a:endParaRPr lang="en-US"/>
          </a:p>
        </p:txBody>
      </p:sp>
      <p:sp>
        <p:nvSpPr>
          <p:cNvPr id="22" name="灯片编号占位符 21"/>
          <p:cNvSpPr>
            <a:spLocks noGrp="1"/>
          </p:cNvSpPr>
          <p:nvPr>
            <p:ph type="sldNum" sz="quarter" idx="15"/>
          </p:nvPr>
        </p:nvSpPr>
        <p:spPr/>
        <p:txBody>
          <a:bodyPr rtlCol="0"/>
          <a:lstStyle/>
          <a:p>
            <a:fld id="{3AD0D696-4E0A-43AD-AF78-4F69288277A0}" type="slidenum">
              <a:rPr lang="en-US" smtClean="0"/>
              <a:pPr/>
              <a:t>‹#›</a:t>
            </a:fld>
            <a:endParaRPr lang="en-US"/>
          </a:p>
        </p:txBody>
      </p:sp>
      <p:sp>
        <p:nvSpPr>
          <p:cNvPr id="23" name="页脚占位符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直接连接符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椭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标题 1"/>
          <p:cNvSpPr>
            <a:spLocks noGrp="1"/>
          </p:cNvSpPr>
          <p:nvPr>
            <p:ph type="title"/>
          </p:nvPr>
        </p:nvSpPr>
        <p:spPr>
          <a:xfrm rot="5400000">
            <a:off x="3350133" y="3200400"/>
            <a:ext cx="6309360" cy="457200"/>
          </a:xfrm>
        </p:spPr>
        <p:txBody>
          <a:bodyPr anchor="b"/>
          <a:lstStyle>
            <a:lvl1pPr algn="l">
              <a:buNone/>
              <a:defRPr sz="2000" b="1"/>
            </a:lvl1pPr>
          </a:lstStyle>
          <a:p>
            <a:r>
              <a:rPr kumimoji="0" lang="zh-CN" altLang="en-US"/>
              <a:t>单击此处编辑母版标题样式</a:t>
            </a:r>
            <a:endParaRPr kumimoji="0" lang="en-US"/>
          </a:p>
        </p:txBody>
      </p:sp>
      <p:sp>
        <p:nvSpPr>
          <p:cNvPr id="3" name="图片占位符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CN" altLang="en-US"/>
              <a:t>单击图标添加图片</a:t>
            </a:r>
            <a:endParaRPr kumimoji="0" lang="en-US" dirty="0"/>
          </a:p>
        </p:txBody>
      </p:sp>
      <p:sp>
        <p:nvSpPr>
          <p:cNvPr id="4" name="文本占位符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CN" altLang="en-US"/>
              <a:t>单击此处编辑母版文本样式</a:t>
            </a:r>
          </a:p>
        </p:txBody>
      </p:sp>
      <p:sp>
        <p:nvSpPr>
          <p:cNvPr id="10" name="直接连接符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接连接符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接连接符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接连接符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占位符 16"/>
          <p:cNvSpPr>
            <a:spLocks noGrp="1"/>
          </p:cNvSpPr>
          <p:nvPr>
            <p:ph type="dt" sz="half" idx="10"/>
          </p:nvPr>
        </p:nvSpPr>
        <p:spPr/>
        <p:txBody>
          <a:bodyPr rtlCol="0"/>
          <a:lstStyle/>
          <a:p>
            <a:fld id="{2605D333-B0F8-45AC-B5F1-3CF5170B286F}" type="datetimeFigureOut">
              <a:rPr lang="en-US" smtClean="0"/>
              <a:pPr/>
              <a:t>8/14/2020</a:t>
            </a:fld>
            <a:endParaRPr lang="en-US"/>
          </a:p>
        </p:txBody>
      </p:sp>
      <p:sp>
        <p:nvSpPr>
          <p:cNvPr id="18" name="灯片编号占位符 17"/>
          <p:cNvSpPr>
            <a:spLocks noGrp="1"/>
          </p:cNvSpPr>
          <p:nvPr>
            <p:ph type="sldNum" sz="quarter" idx="11"/>
          </p:nvPr>
        </p:nvSpPr>
        <p:spPr/>
        <p:txBody>
          <a:bodyPr rtlCol="0"/>
          <a:lstStyle/>
          <a:p>
            <a:fld id="{3AD0D696-4E0A-43AD-AF78-4F69288277A0}" type="slidenum">
              <a:rPr lang="en-US" smtClean="0"/>
              <a:pPr/>
              <a:t>‹#›</a:t>
            </a:fld>
            <a:endParaRPr lang="en-US"/>
          </a:p>
        </p:txBody>
      </p:sp>
      <p:sp>
        <p:nvSpPr>
          <p:cNvPr id="21" name="页脚占位符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接连接符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标题占位符 21"/>
          <p:cNvSpPr>
            <a:spLocks noGrp="1"/>
          </p:cNvSpPr>
          <p:nvPr>
            <p:ph type="title"/>
          </p:nvPr>
        </p:nvSpPr>
        <p:spPr>
          <a:xfrm>
            <a:off x="457200" y="274638"/>
            <a:ext cx="7467600" cy="1143000"/>
          </a:xfrm>
          <a:prstGeom prst="rect">
            <a:avLst/>
          </a:prstGeom>
        </p:spPr>
        <p:txBody>
          <a:bodyPr vert="horz" anchor="b">
            <a:normAutofit/>
          </a:bodyPr>
          <a:lstStyle/>
          <a:p>
            <a:r>
              <a:rPr kumimoji="0" lang="zh-CN" altLang="en-US"/>
              <a:t>单击此处编辑母版标题样式</a:t>
            </a:r>
            <a:endParaRPr kumimoji="0" lang="en-US"/>
          </a:p>
        </p:txBody>
      </p:sp>
      <p:sp>
        <p:nvSpPr>
          <p:cNvPr id="13" name="文本占位符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CN" altLang="en-US"/>
              <a:t>单击此处编辑母版文本样式</a:t>
            </a:r>
          </a:p>
          <a:p>
            <a:pPr lvl="1" eaLnBrk="1" latinLnBrk="0" hangingPunct="1"/>
            <a:r>
              <a:rPr kumimoji="0" lang="zh-CN" altLang="en-US"/>
              <a:t>第二级</a:t>
            </a:r>
          </a:p>
          <a:p>
            <a:pPr lvl="2" eaLnBrk="1" latinLnBrk="0" hangingPunct="1"/>
            <a:r>
              <a:rPr kumimoji="0" lang="zh-CN" altLang="en-US"/>
              <a:t>第三级</a:t>
            </a:r>
          </a:p>
          <a:p>
            <a:pPr lvl="3" eaLnBrk="1" latinLnBrk="0" hangingPunct="1"/>
            <a:r>
              <a:rPr kumimoji="0" lang="zh-CN" altLang="en-US"/>
              <a:t>第四级</a:t>
            </a:r>
          </a:p>
          <a:p>
            <a:pPr lvl="4" eaLnBrk="1" latinLnBrk="0" hangingPunct="1"/>
            <a:r>
              <a:rPr kumimoji="0" lang="zh-CN" altLang="en-US"/>
              <a:t>第五级</a:t>
            </a:r>
            <a:endParaRPr kumimoji="0" lang="en-US"/>
          </a:p>
        </p:txBody>
      </p:sp>
      <p:sp>
        <p:nvSpPr>
          <p:cNvPr id="14" name="日期占位符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605D333-B0F8-45AC-B5F1-3CF5170B286F}" type="datetimeFigureOut">
              <a:rPr lang="en-US" smtClean="0"/>
              <a:pPr/>
              <a:t>8/14/2020</a:t>
            </a:fld>
            <a:endParaRPr lang="en-US"/>
          </a:p>
        </p:txBody>
      </p:sp>
      <p:sp>
        <p:nvSpPr>
          <p:cNvPr id="3" name="页脚占位符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直接连接符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接连接符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接连接符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椭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灯片编号占位符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AD0D696-4E0A-43AD-AF78-4F69288277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dirty="0"/>
              <a:t>Important contributions/People in Psychology.</a:t>
            </a:r>
          </a:p>
        </p:txBody>
      </p:sp>
      <p:sp>
        <p:nvSpPr>
          <p:cNvPr id="3" name="副标题 2"/>
          <p:cNvSpPr>
            <a:spLocks noGrp="1"/>
          </p:cNvSpPr>
          <p:nvPr>
            <p:ph type="subTitle" idx="1"/>
          </p:nvPr>
        </p:nvSpPr>
        <p:spPr/>
        <p:txBody>
          <a:bodyPr>
            <a:normAutofit fontScale="92500"/>
          </a:bodyPr>
          <a:lstStyle/>
          <a:p>
            <a:pPr>
              <a:buFont typeface="Arial" pitchFamily="34" charset="0"/>
              <a:buChar char="•"/>
            </a:pPr>
            <a:r>
              <a:rPr lang="en-US"/>
              <a:t>Brief History of Psychology.</a:t>
            </a:r>
          </a:p>
          <a:p>
            <a:pPr>
              <a:buFont typeface="Arial" pitchFamily="34" charset="0"/>
              <a:buChar char="•"/>
            </a:pPr>
            <a:r>
              <a:rPr lang="en-US"/>
              <a:t>Who are they and what did they do?</a:t>
            </a:r>
          </a:p>
          <a:p>
            <a:pPr>
              <a:buFont typeface="Arial" pitchFamily="34" charset="0"/>
              <a:buChar char="•"/>
            </a:pPr>
            <a:r>
              <a:rPr lang="en-US"/>
              <a:t>Which area of Psychology did they work in?</a:t>
            </a:r>
          </a:p>
          <a:p>
            <a:pPr>
              <a:buFont typeface="Arial" pitchFamily="34" charset="0"/>
              <a:buChar char="•"/>
            </a:pPr>
            <a:r>
              <a:rPr lang="en-US"/>
              <a:t>How does Psychology understand the Human Mind?</a:t>
            </a:r>
            <a:endParaRPr lang="en-US" dirty="0"/>
          </a:p>
        </p:txBody>
      </p:sp>
      <p:pic>
        <p:nvPicPr>
          <p:cNvPr id="15364" name="Picture 4" descr="http://images.elephantjournal.com/wp-content/uploads/2011/08/sigmund_freud35082.jpg"/>
          <p:cNvPicPr>
            <a:picLocks noChangeAspect="1" noChangeArrowheads="1"/>
          </p:cNvPicPr>
          <p:nvPr/>
        </p:nvPicPr>
        <p:blipFill>
          <a:blip r:embed="rId3"/>
          <a:srcRect/>
          <a:stretch>
            <a:fillRect/>
          </a:stretch>
        </p:blipFill>
        <p:spPr bwMode="auto">
          <a:xfrm>
            <a:off x="2786050" y="357166"/>
            <a:ext cx="3286148" cy="3214083"/>
          </a:xfrm>
          <a:prstGeom prst="rect">
            <a:avLst/>
          </a:prstGeom>
          <a:noFill/>
        </p:spPr>
      </p:pic>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History of psychology.</a:t>
            </a:r>
          </a:p>
        </p:txBody>
      </p:sp>
      <p:sp>
        <p:nvSpPr>
          <p:cNvPr id="3" name="内容占位符 2"/>
          <p:cNvSpPr>
            <a:spLocks noGrp="1"/>
          </p:cNvSpPr>
          <p:nvPr>
            <p:ph sz="quarter" idx="1"/>
          </p:nvPr>
        </p:nvSpPr>
        <p:spPr/>
        <p:txBody>
          <a:bodyPr>
            <a:normAutofit fontScale="92500" lnSpcReduction="10000"/>
          </a:bodyPr>
          <a:lstStyle/>
          <a:p>
            <a:r>
              <a:rPr lang="en-US" dirty="0"/>
              <a:t>During the 1800s Charles Darwin went on a five-year sea journey and noticed differences in animals around the world.</a:t>
            </a:r>
          </a:p>
          <a:p>
            <a:r>
              <a:rPr lang="en-US" dirty="0"/>
              <a:t>This inspired scientists to study animals to try and understand human behaviour.</a:t>
            </a:r>
          </a:p>
          <a:p>
            <a:r>
              <a:rPr lang="en-US" dirty="0"/>
              <a:t>Some animals brains are similar to human’s for example the chimpanzee.</a:t>
            </a:r>
          </a:p>
          <a:p>
            <a:r>
              <a:rPr lang="en-US" dirty="0"/>
              <a:t>Research on similar animals could be compared to humans. </a:t>
            </a:r>
          </a:p>
          <a:p>
            <a:r>
              <a:rPr lang="en-US" dirty="0"/>
              <a:t>This is still carried out today around the world but humans are a lot more complex.</a:t>
            </a:r>
          </a:p>
          <a:p>
            <a:r>
              <a:rPr lang="en-US" dirty="0"/>
              <a:t>Wilhelm Wundt is called the “father of psychology” because he set up the first lab. for studying humans in 1879.  </a:t>
            </a:r>
          </a:p>
          <a:p>
            <a:endParaRPr lang="en-US" dirty="0"/>
          </a:p>
        </p:txBody>
      </p:sp>
      <p:pic>
        <p:nvPicPr>
          <p:cNvPr id="16386" name="Picture 2" descr="http://insidethecocooncambridge.files.wordpress.com/2014/02/charles-darwin-3.jpg"/>
          <p:cNvPicPr>
            <a:picLocks noChangeAspect="1" noChangeArrowheads="1"/>
          </p:cNvPicPr>
          <p:nvPr/>
        </p:nvPicPr>
        <p:blipFill>
          <a:blip r:embed="rId2"/>
          <a:srcRect/>
          <a:stretch>
            <a:fillRect/>
          </a:stretch>
        </p:blipFill>
        <p:spPr bwMode="auto">
          <a:xfrm>
            <a:off x="7643834" y="357166"/>
            <a:ext cx="1109341" cy="1285860"/>
          </a:xfrm>
          <a:prstGeom prst="rect">
            <a:avLst/>
          </a:prstGeom>
          <a:noFill/>
        </p:spPr>
      </p:pic>
      <p:pic>
        <p:nvPicPr>
          <p:cNvPr id="5122" name="Picture 2" descr="http://jorgesette.files.wordpress.com/2014/03/chimpanzee-animals-13168191-1001-1001.jpg"/>
          <p:cNvPicPr>
            <a:picLocks noChangeAspect="1" noChangeArrowheads="1"/>
          </p:cNvPicPr>
          <p:nvPr/>
        </p:nvPicPr>
        <p:blipFill>
          <a:blip r:embed="rId3" cstate="print"/>
          <a:srcRect/>
          <a:stretch>
            <a:fillRect/>
          </a:stretch>
        </p:blipFill>
        <p:spPr bwMode="auto">
          <a:xfrm>
            <a:off x="7358082" y="4000504"/>
            <a:ext cx="1222352" cy="1222352"/>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3120390" y="142875"/>
            <a:ext cx="6080760" cy="412744"/>
          </a:xfrm>
          <a:prstGeom prst="rect">
            <a:avLst/>
          </a:prstGeom>
          <a:noFill/>
          <a:ln w="9525">
            <a:noFill/>
            <a:miter lim="800000"/>
            <a:headEnd/>
            <a:tailEnd/>
          </a:ln>
        </p:spPr>
        <p:txBody>
          <a:bodyPr lIns="73472" tIns="36736" rIns="73472" bIns="36736">
            <a:spAutoFit/>
          </a:bodyPr>
          <a:lstStyle/>
          <a:p>
            <a:pPr algn="ctr"/>
            <a:r>
              <a:rPr lang="en-GB" sz="2200" dirty="0">
                <a:solidFill>
                  <a:srgbClr val="009300"/>
                </a:solidFill>
                <a:latin typeface="Comic Sans MS - 28"/>
              </a:rPr>
              <a:t>Wilhelm Wundt (1832 - 1920)</a:t>
            </a:r>
          </a:p>
        </p:txBody>
      </p:sp>
      <p:pic>
        <p:nvPicPr>
          <p:cNvPr id="11267" name="Picture 2" descr="clipboard(1).png"/>
          <p:cNvPicPr>
            <a:picLocks/>
          </p:cNvPicPr>
          <p:nvPr/>
        </p:nvPicPr>
        <p:blipFill>
          <a:blip r:embed="rId2"/>
          <a:srcRect/>
          <a:stretch>
            <a:fillRect/>
          </a:stretch>
        </p:blipFill>
        <p:spPr bwMode="auto">
          <a:xfrm>
            <a:off x="285720" y="500042"/>
            <a:ext cx="2768918" cy="2661047"/>
          </a:xfrm>
          <a:prstGeom prst="rect">
            <a:avLst/>
          </a:prstGeom>
          <a:solidFill>
            <a:srgbClr val="000000">
              <a:alpha val="0"/>
            </a:srgbClr>
          </a:solidFill>
          <a:ln w="9525">
            <a:noFill/>
            <a:miter lim="800000"/>
            <a:headEnd/>
            <a:tailEnd/>
          </a:ln>
        </p:spPr>
      </p:pic>
      <p:sp>
        <p:nvSpPr>
          <p:cNvPr id="11268" name="TextBox 3"/>
          <p:cNvSpPr txBox="1">
            <a:spLocks noChangeArrowheads="1"/>
          </p:cNvSpPr>
          <p:nvPr/>
        </p:nvSpPr>
        <p:spPr bwMode="auto">
          <a:xfrm>
            <a:off x="142844" y="3500438"/>
            <a:ext cx="3000396" cy="1043686"/>
          </a:xfrm>
          <a:prstGeom prst="rect">
            <a:avLst/>
          </a:prstGeom>
          <a:noFill/>
          <a:ln w="9525">
            <a:noFill/>
            <a:miter lim="800000"/>
            <a:headEnd/>
            <a:tailEnd/>
          </a:ln>
        </p:spPr>
        <p:txBody>
          <a:bodyPr wrap="square" lIns="73472" tIns="36736" rIns="73472" bIns="36736">
            <a:spAutoFit/>
          </a:bodyPr>
          <a:lstStyle/>
          <a:p>
            <a:r>
              <a:rPr lang="en-GB" sz="2100" dirty="0">
                <a:solidFill>
                  <a:srgbClr val="F84407"/>
                </a:solidFill>
                <a:latin typeface="Comic Sans MS - 26"/>
              </a:rPr>
              <a:t>First scientist to set up a psychological laboratory. </a:t>
            </a:r>
          </a:p>
        </p:txBody>
      </p:sp>
      <p:sp>
        <p:nvSpPr>
          <p:cNvPr id="11269" name="TextBox 4"/>
          <p:cNvSpPr txBox="1">
            <a:spLocks noChangeArrowheads="1"/>
          </p:cNvSpPr>
          <p:nvPr/>
        </p:nvSpPr>
        <p:spPr bwMode="auto">
          <a:xfrm>
            <a:off x="3071802" y="1142984"/>
            <a:ext cx="5669280" cy="1089852"/>
          </a:xfrm>
          <a:prstGeom prst="rect">
            <a:avLst/>
          </a:prstGeom>
          <a:noFill/>
          <a:ln w="9525">
            <a:noFill/>
            <a:miter lim="800000"/>
            <a:headEnd/>
            <a:tailEnd/>
          </a:ln>
        </p:spPr>
        <p:txBody>
          <a:bodyPr lIns="73472" tIns="36736" rIns="73472" bIns="36736">
            <a:spAutoFit/>
          </a:bodyPr>
          <a:lstStyle/>
          <a:p>
            <a:r>
              <a:rPr lang="en-GB" sz="2200" dirty="0">
                <a:solidFill>
                  <a:srgbClr val="008080"/>
                </a:solidFill>
                <a:latin typeface="Comic Sans MS - 28"/>
              </a:rPr>
              <a:t>He wanted to take psychology out of philosophy and establish it as a science.  </a:t>
            </a:r>
          </a:p>
          <a:p>
            <a:endParaRPr lang="en-GB" sz="2200" dirty="0">
              <a:solidFill>
                <a:srgbClr val="008080"/>
              </a:solidFill>
              <a:latin typeface="Comic Sans MS - 28"/>
            </a:endParaRPr>
          </a:p>
        </p:txBody>
      </p:sp>
      <p:sp>
        <p:nvSpPr>
          <p:cNvPr id="11270" name="TextBox 5"/>
          <p:cNvSpPr txBox="1">
            <a:spLocks noChangeArrowheads="1"/>
          </p:cNvSpPr>
          <p:nvPr/>
        </p:nvSpPr>
        <p:spPr bwMode="auto">
          <a:xfrm>
            <a:off x="3357554" y="3714752"/>
            <a:ext cx="4549140" cy="1366851"/>
          </a:xfrm>
          <a:prstGeom prst="rect">
            <a:avLst/>
          </a:prstGeom>
          <a:noFill/>
          <a:ln w="9525">
            <a:noFill/>
            <a:miter lim="800000"/>
            <a:headEnd/>
            <a:tailEnd/>
          </a:ln>
        </p:spPr>
        <p:txBody>
          <a:bodyPr lIns="73472" tIns="36736" rIns="73472" bIns="36736">
            <a:spAutoFit/>
          </a:bodyPr>
          <a:lstStyle/>
          <a:p>
            <a:r>
              <a:rPr lang="en-GB" sz="2100" dirty="0">
                <a:solidFill>
                  <a:srgbClr val="00005E"/>
                </a:solidFill>
                <a:latin typeface="Comic Sans MS - 26"/>
              </a:rPr>
              <a:t>Introspection: </a:t>
            </a:r>
            <a:r>
              <a:rPr lang="en-GB" sz="2100" dirty="0">
                <a:solidFill>
                  <a:srgbClr val="0000FF"/>
                </a:solidFill>
                <a:latin typeface="Comic Sans MS - 26"/>
              </a:rPr>
              <a:t>A method whereby the research analyses their own mental experiences under controlled lab settings.  </a:t>
            </a:r>
          </a:p>
        </p:txBody>
      </p:sp>
      <p:sp>
        <p:nvSpPr>
          <p:cNvPr id="7" name="Freeform 6"/>
          <p:cNvSpPr/>
          <p:nvPr/>
        </p:nvSpPr>
        <p:spPr>
          <a:xfrm>
            <a:off x="3143240" y="3357562"/>
            <a:ext cx="4732020" cy="2509242"/>
          </a:xfrm>
          <a:custGeom>
            <a:avLst/>
            <a:gdLst/>
            <a:ahLst/>
            <a:cxnLst/>
            <a:rect l="0" t="0" r="0" b="0"/>
            <a:pathLst>
              <a:path w="5257801" h="3568701">
                <a:moveTo>
                  <a:pt x="0" y="0"/>
                </a:moveTo>
                <a:lnTo>
                  <a:pt x="5257800" y="0"/>
                </a:lnTo>
                <a:lnTo>
                  <a:pt x="5257800" y="3568700"/>
                </a:lnTo>
                <a:lnTo>
                  <a:pt x="0" y="356870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3472" tIns="36736" rIns="73472" bIns="36736" anchor="ctr"/>
          <a:lstStyle/>
          <a:p>
            <a:pPr algn="ctr">
              <a:defRPr/>
            </a:pPr>
            <a:endParaRPr lang="en-GB" dirty="0"/>
          </a:p>
        </p:txBody>
      </p:sp>
      <p:sp>
        <p:nvSpPr>
          <p:cNvPr id="8" name="TextBox 7"/>
          <p:cNvSpPr txBox="1"/>
          <p:nvPr/>
        </p:nvSpPr>
        <p:spPr>
          <a:xfrm>
            <a:off x="3929058" y="5214950"/>
            <a:ext cx="3214710" cy="369332"/>
          </a:xfrm>
          <a:prstGeom prst="rect">
            <a:avLst/>
          </a:prstGeom>
          <a:noFill/>
        </p:spPr>
        <p:txBody>
          <a:bodyPr wrap="square" rtlCol="0">
            <a:spAutoFit/>
          </a:bodyPr>
          <a:lstStyle/>
          <a:p>
            <a:r>
              <a:rPr lang="en-US" dirty="0">
                <a:solidFill>
                  <a:srgbClr val="7030A0"/>
                </a:solidFill>
              </a:rPr>
              <a:t>Ask people what they </a:t>
            </a:r>
            <a:r>
              <a:rPr lang="en-US" b="1" i="1" dirty="0">
                <a:solidFill>
                  <a:srgbClr val="7030A0"/>
                </a:solidFill>
              </a:rPr>
              <a:t>feel</a:t>
            </a:r>
            <a:r>
              <a:rPr lang="en-US" dirty="0">
                <a:solidFill>
                  <a:srgbClr val="7030A0"/>
                </a:solidFill>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Sigmund freud (1856-1939)</a:t>
            </a:r>
          </a:p>
        </p:txBody>
      </p:sp>
      <p:sp>
        <p:nvSpPr>
          <p:cNvPr id="3" name="内容占位符 2"/>
          <p:cNvSpPr>
            <a:spLocks noGrp="1"/>
          </p:cNvSpPr>
          <p:nvPr>
            <p:ph sz="quarter" idx="1"/>
          </p:nvPr>
        </p:nvSpPr>
        <p:spPr>
          <a:xfrm>
            <a:off x="571472" y="1571612"/>
            <a:ext cx="7467600" cy="4873752"/>
          </a:xfrm>
        </p:spPr>
        <p:txBody>
          <a:bodyPr>
            <a:normAutofit lnSpcReduction="10000"/>
          </a:bodyPr>
          <a:lstStyle/>
          <a:p>
            <a:r>
              <a:rPr lang="en-US" sz="2000" dirty="0"/>
              <a:t>Born in Austrian in 1856. He came up with important theories of </a:t>
            </a:r>
            <a:r>
              <a:rPr lang="en-US" sz="2000" i="1" dirty="0"/>
              <a:t>personality</a:t>
            </a:r>
            <a:r>
              <a:rPr lang="en-US" sz="2000" dirty="0"/>
              <a:t>. </a:t>
            </a:r>
          </a:p>
          <a:p>
            <a:r>
              <a:rPr lang="en-US" sz="2000" dirty="0"/>
              <a:t>He was interested in how our personality develops, what can go wrong and how to “fix” it. </a:t>
            </a:r>
          </a:p>
          <a:p>
            <a:r>
              <a:rPr lang="en-US" sz="2000" dirty="0"/>
              <a:t>His theory was that we are influenced by things we are unaware of (unconscious conflicts) and also our early childhood experiences. </a:t>
            </a:r>
          </a:p>
          <a:p>
            <a:r>
              <a:rPr lang="en-US" sz="2000" dirty="0"/>
              <a:t>He beleived problems in adulthood can be traced back to early childhood. </a:t>
            </a:r>
          </a:p>
          <a:p>
            <a:r>
              <a:rPr lang="en-US" sz="2000" dirty="0"/>
              <a:t>Popular during 1950s but then declined until 1980s.</a:t>
            </a:r>
          </a:p>
          <a:p>
            <a:r>
              <a:rPr lang="en-US" sz="2000" dirty="0"/>
              <a:t>One of the first researchers in this field/area. </a:t>
            </a:r>
          </a:p>
          <a:p>
            <a:r>
              <a:rPr lang="en-US" sz="2000" dirty="0"/>
              <a:t>The </a:t>
            </a:r>
            <a:r>
              <a:rPr lang="en-US" sz="2000" i="1" dirty="0"/>
              <a:t>Psychodynamic Theory </a:t>
            </a:r>
            <a:r>
              <a:rPr lang="en-US" sz="2000" dirty="0"/>
              <a:t>was first talked about by Freud and looked at concious and unconcious desires. </a:t>
            </a:r>
          </a:p>
          <a:p>
            <a:r>
              <a:rPr lang="en-US" sz="2000" dirty="0"/>
              <a:t>Founder of Psychoanalysis. </a:t>
            </a:r>
          </a:p>
          <a:p>
            <a:endParaRPr lang="en-US" dirty="0"/>
          </a:p>
        </p:txBody>
      </p:sp>
      <p:pic>
        <p:nvPicPr>
          <p:cNvPr id="2050" name="Picture 2" descr="http://images.elephantjournal.com/wp-content/uploads/2011/08/sigmund_freud35082.jpg"/>
          <p:cNvPicPr>
            <a:picLocks noChangeAspect="1" noChangeArrowheads="1"/>
          </p:cNvPicPr>
          <p:nvPr/>
        </p:nvPicPr>
        <p:blipFill>
          <a:blip r:embed="rId2"/>
          <a:srcRect/>
          <a:stretch>
            <a:fillRect/>
          </a:stretch>
        </p:blipFill>
        <p:spPr bwMode="auto">
          <a:xfrm>
            <a:off x="7500958" y="285728"/>
            <a:ext cx="1387754" cy="1357322"/>
          </a:xfrm>
          <a:prstGeom prst="rect">
            <a:avLst/>
          </a:prstGeom>
          <a:noFill/>
        </p:spPr>
      </p:pic>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Erik Erikson (1902-1994)</a:t>
            </a:r>
          </a:p>
        </p:txBody>
      </p:sp>
      <p:sp>
        <p:nvSpPr>
          <p:cNvPr id="3" name="内容占位符 2"/>
          <p:cNvSpPr>
            <a:spLocks noGrp="1"/>
          </p:cNvSpPr>
          <p:nvPr>
            <p:ph sz="quarter" idx="1"/>
          </p:nvPr>
        </p:nvSpPr>
        <p:spPr/>
        <p:txBody>
          <a:bodyPr>
            <a:normAutofit lnSpcReduction="10000"/>
          </a:bodyPr>
          <a:lstStyle/>
          <a:p>
            <a:r>
              <a:rPr lang="en-US" dirty="0"/>
              <a:t>Born in Germany in 1902. His theory says that personality is linked to a past psychological struggle. </a:t>
            </a:r>
          </a:p>
          <a:p>
            <a:r>
              <a:rPr lang="en-US" dirty="0"/>
              <a:t>He worked as a teacher in Europe.</a:t>
            </a:r>
          </a:p>
          <a:p>
            <a:r>
              <a:rPr lang="en-US" dirty="0"/>
              <a:t>Changed his last name from Homburger to Erikson to create his own identity.</a:t>
            </a:r>
          </a:p>
          <a:p>
            <a:r>
              <a:rPr lang="en-US" dirty="0"/>
              <a:t>He was interested in our </a:t>
            </a:r>
            <a:r>
              <a:rPr lang="en-US" i="1" dirty="0"/>
              <a:t>identity </a:t>
            </a:r>
            <a:r>
              <a:rPr lang="en-US" dirty="0"/>
              <a:t>and was the first to come up with the term “identity crisis”. </a:t>
            </a:r>
          </a:p>
          <a:p>
            <a:r>
              <a:rPr lang="en-US" dirty="0"/>
              <a:t>Created the “stages of psychosocial development.”</a:t>
            </a:r>
          </a:p>
          <a:p>
            <a:r>
              <a:rPr lang="en-US" dirty="0"/>
              <a:t>Like Freud he looked into our unconcious mind and used </a:t>
            </a:r>
            <a:r>
              <a:rPr lang="en-US" i="1" dirty="0"/>
              <a:t>psychoanalysis</a:t>
            </a:r>
            <a:r>
              <a:rPr lang="en-US" dirty="0"/>
              <a:t>. </a:t>
            </a:r>
          </a:p>
          <a:p>
            <a:r>
              <a:rPr lang="en-US" dirty="0"/>
              <a:t>His work helped to broaden the work Freud had already done with the psychanalytical theory.</a:t>
            </a:r>
          </a:p>
          <a:p>
            <a:endParaRPr lang="en-US" dirty="0"/>
          </a:p>
        </p:txBody>
      </p:sp>
      <p:pic>
        <p:nvPicPr>
          <p:cNvPr id="1026" name="Picture 2" descr="http://www.nndb.com/people/151/000097857/erik-erikson-1-sized.jpg"/>
          <p:cNvPicPr>
            <a:picLocks noChangeAspect="1" noChangeArrowheads="1"/>
          </p:cNvPicPr>
          <p:nvPr/>
        </p:nvPicPr>
        <p:blipFill>
          <a:blip r:embed="rId2"/>
          <a:srcRect/>
          <a:stretch>
            <a:fillRect/>
          </a:stretch>
        </p:blipFill>
        <p:spPr bwMode="auto">
          <a:xfrm>
            <a:off x="7715687" y="142852"/>
            <a:ext cx="1020048" cy="1357322"/>
          </a:xfrm>
          <a:prstGeom prst="rect">
            <a:avLst/>
          </a:prstGeom>
          <a:noFill/>
        </p:spPr>
      </p:pic>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Ivan Pavlov (1849-1936)</a:t>
            </a:r>
          </a:p>
        </p:txBody>
      </p:sp>
      <p:sp>
        <p:nvSpPr>
          <p:cNvPr id="3" name="内容占位符 2"/>
          <p:cNvSpPr>
            <a:spLocks noGrp="1"/>
          </p:cNvSpPr>
          <p:nvPr>
            <p:ph sz="quarter" idx="1"/>
          </p:nvPr>
        </p:nvSpPr>
        <p:spPr/>
        <p:txBody>
          <a:bodyPr>
            <a:normAutofit lnSpcReduction="10000"/>
          </a:bodyPr>
          <a:lstStyle/>
          <a:p>
            <a:r>
              <a:rPr lang="en-US" dirty="0"/>
              <a:t>Born in a small village in Russia in 1849.</a:t>
            </a:r>
          </a:p>
          <a:p>
            <a:r>
              <a:rPr lang="en-US" dirty="0"/>
              <a:t>Wanted to be a priest like his father before changing to science.</a:t>
            </a:r>
          </a:p>
          <a:p>
            <a:r>
              <a:rPr lang="en-US" dirty="0"/>
              <a:t>He read Charles Darwin's book “</a:t>
            </a:r>
            <a:r>
              <a:rPr lang="en-US" i="1" dirty="0"/>
              <a:t>On the Origin of the Species.”  </a:t>
            </a:r>
            <a:r>
              <a:rPr lang="en-US" dirty="0"/>
              <a:t>This made him want to change jobs.</a:t>
            </a:r>
          </a:p>
          <a:p>
            <a:r>
              <a:rPr lang="en-US" dirty="0"/>
              <a:t>Looked at how we </a:t>
            </a:r>
            <a:r>
              <a:rPr lang="en-US" i="1" dirty="0"/>
              <a:t>learn</a:t>
            </a:r>
            <a:r>
              <a:rPr lang="en-US" dirty="0"/>
              <a:t> some types of behaviour. He called this conditioning.</a:t>
            </a:r>
          </a:p>
          <a:p>
            <a:r>
              <a:rPr lang="en-US" dirty="0"/>
              <a:t>Famous for his research into </a:t>
            </a:r>
            <a:r>
              <a:rPr lang="en-US" i="1" dirty="0"/>
              <a:t>classical conditioning </a:t>
            </a:r>
            <a:r>
              <a:rPr lang="en-US" dirty="0"/>
              <a:t>whilst working with dogs and other animals. </a:t>
            </a:r>
          </a:p>
          <a:p>
            <a:r>
              <a:rPr lang="en-US" dirty="0"/>
              <a:t>His early work on </a:t>
            </a:r>
            <a:r>
              <a:rPr lang="en-US" i="1" dirty="0"/>
              <a:t>behaviourism</a:t>
            </a:r>
            <a:r>
              <a:rPr lang="en-US" dirty="0"/>
              <a:t> was important and was used later by John B. Watson.</a:t>
            </a:r>
          </a:p>
          <a:p>
            <a:r>
              <a:rPr lang="en-US" dirty="0"/>
              <a:t> Was a scientist and did not like Psychology!</a:t>
            </a:r>
          </a:p>
          <a:p>
            <a:endParaRPr lang="en-US" dirty="0"/>
          </a:p>
          <a:p>
            <a:endParaRPr lang="en-US" dirty="0"/>
          </a:p>
        </p:txBody>
      </p:sp>
      <p:pic>
        <p:nvPicPr>
          <p:cNvPr id="18434" name="Picture 2" descr="http://www.scienceshorts.com/IvanPavlov.jpg"/>
          <p:cNvPicPr>
            <a:picLocks noChangeAspect="1" noChangeArrowheads="1"/>
          </p:cNvPicPr>
          <p:nvPr/>
        </p:nvPicPr>
        <p:blipFill>
          <a:blip r:embed="rId2"/>
          <a:srcRect/>
          <a:stretch>
            <a:fillRect/>
          </a:stretch>
        </p:blipFill>
        <p:spPr bwMode="auto">
          <a:xfrm>
            <a:off x="7715272" y="214290"/>
            <a:ext cx="1050140" cy="1500198"/>
          </a:xfrm>
          <a:prstGeom prst="rect">
            <a:avLst/>
          </a:prstGeom>
          <a:noFill/>
        </p:spPr>
      </p:pic>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B.F. Skinner (1904-1990)</a:t>
            </a:r>
          </a:p>
        </p:txBody>
      </p:sp>
      <p:sp>
        <p:nvSpPr>
          <p:cNvPr id="3" name="内容占位符 2"/>
          <p:cNvSpPr>
            <a:spLocks noGrp="1"/>
          </p:cNvSpPr>
          <p:nvPr>
            <p:ph sz="quarter" idx="1"/>
          </p:nvPr>
        </p:nvSpPr>
        <p:spPr/>
        <p:txBody>
          <a:bodyPr>
            <a:normAutofit fontScale="92500" lnSpcReduction="10000"/>
          </a:bodyPr>
          <a:lstStyle/>
          <a:p>
            <a:r>
              <a:rPr lang="en-US" dirty="0"/>
              <a:t>Born in America in 1904.</a:t>
            </a:r>
          </a:p>
          <a:p>
            <a:r>
              <a:rPr lang="en-US" dirty="0"/>
              <a:t>When he was young he enjoyed building and inventing new things.</a:t>
            </a:r>
          </a:p>
          <a:p>
            <a:r>
              <a:rPr lang="en-US" dirty="0"/>
              <a:t>He wanted to be a writer before he became a psychologist.</a:t>
            </a:r>
          </a:p>
          <a:p>
            <a:r>
              <a:rPr lang="en-US" dirty="0"/>
              <a:t>He was inspired by Pavlov and Watson’s writings and research. </a:t>
            </a:r>
          </a:p>
          <a:p>
            <a:r>
              <a:rPr lang="en-US" dirty="0"/>
              <a:t>He was a leader in the area of </a:t>
            </a:r>
            <a:r>
              <a:rPr lang="en-US" i="1" dirty="0"/>
              <a:t>behaviourism</a:t>
            </a:r>
            <a:r>
              <a:rPr lang="en-US" dirty="0"/>
              <a:t>.</a:t>
            </a:r>
          </a:p>
          <a:p>
            <a:r>
              <a:rPr lang="en-US" dirty="0"/>
              <a:t>Famous for his work on </a:t>
            </a:r>
            <a:r>
              <a:rPr lang="en-US" i="1" dirty="0"/>
              <a:t>operant conditioning</a:t>
            </a:r>
            <a:r>
              <a:rPr lang="en-US" dirty="0"/>
              <a:t>.</a:t>
            </a:r>
          </a:p>
          <a:p>
            <a:r>
              <a:rPr lang="en-US" dirty="0"/>
              <a:t>He also looked at NEGATIVE reinforcement and punishment for behaviour.</a:t>
            </a:r>
          </a:p>
          <a:p>
            <a:r>
              <a:rPr lang="en-US" dirty="0"/>
              <a:t>He believed that we are the way we are because of what we learn over years of life (eg. If we are treated nicely after doing something we will do it again).</a:t>
            </a:r>
          </a:p>
          <a:p>
            <a:endParaRPr lang="en-US" dirty="0"/>
          </a:p>
          <a:p>
            <a:endParaRPr lang="en-US" dirty="0"/>
          </a:p>
          <a:p>
            <a:endParaRPr lang="en-US" dirty="0"/>
          </a:p>
        </p:txBody>
      </p:sp>
      <p:pic>
        <p:nvPicPr>
          <p:cNvPr id="17410" name="Picture 2" descr="http://www.intropsych.com/ch05_conditioning/05skinner.jpg"/>
          <p:cNvPicPr>
            <a:picLocks noChangeAspect="1" noChangeArrowheads="1"/>
          </p:cNvPicPr>
          <p:nvPr/>
        </p:nvPicPr>
        <p:blipFill>
          <a:blip r:embed="rId2"/>
          <a:srcRect/>
          <a:stretch>
            <a:fillRect/>
          </a:stretch>
        </p:blipFill>
        <p:spPr bwMode="auto">
          <a:xfrm>
            <a:off x="7881014" y="285729"/>
            <a:ext cx="957397" cy="1357322"/>
          </a:xfrm>
          <a:prstGeom prst="rect">
            <a:avLst/>
          </a:prstGeom>
          <a:noFill/>
        </p:spPr>
      </p:pic>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dirty="0"/>
              <a:t>Why are these people important?</a:t>
            </a:r>
          </a:p>
        </p:txBody>
      </p:sp>
      <p:sp>
        <p:nvSpPr>
          <p:cNvPr id="3" name="内容占位符 2"/>
          <p:cNvSpPr>
            <a:spLocks noGrp="1"/>
          </p:cNvSpPr>
          <p:nvPr>
            <p:ph sz="quarter" idx="1"/>
          </p:nvPr>
        </p:nvSpPr>
        <p:spPr/>
        <p:txBody>
          <a:bodyPr/>
          <a:lstStyle/>
          <a:p>
            <a:r>
              <a:rPr lang="en-US" dirty="0"/>
              <a:t>Each person has studied a part of psychology for the first time.</a:t>
            </a:r>
          </a:p>
          <a:p>
            <a:r>
              <a:rPr lang="en-US" dirty="0"/>
              <a:t>Their work has led to more work by other people.</a:t>
            </a:r>
          </a:p>
          <a:p>
            <a:r>
              <a:rPr lang="en-US" dirty="0"/>
              <a:t>Over the years we are able to use their work to explain why we behave the way we do.</a:t>
            </a:r>
          </a:p>
          <a:p>
            <a:r>
              <a:rPr lang="en-US" dirty="0"/>
              <a:t>They have invented theories, ideas and approaches to psychology which are still useful today.</a:t>
            </a:r>
          </a:p>
          <a:p>
            <a:endParaRPr lang="en-US" dirty="0"/>
          </a:p>
          <a:p>
            <a:endParaRPr lang="en-US" dirty="0"/>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endParaRPr lang="en-US" dirty="0"/>
          </a:p>
        </p:txBody>
      </p:sp>
      <p:sp>
        <p:nvSpPr>
          <p:cNvPr id="3" name="内容占位符 2"/>
          <p:cNvSpPr>
            <a:spLocks noGrp="1"/>
          </p:cNvSpPr>
          <p:nvPr>
            <p:ph sz="quarter" idx="1"/>
          </p:nvPr>
        </p:nvSpPr>
        <p:spPr/>
        <p:txBody>
          <a:bodyPr/>
          <a:lstStyle/>
          <a:p>
            <a:r>
              <a:rPr lang="en-US" dirty="0"/>
              <a:t>Complete extra research and reading about the important people from this PP.</a:t>
            </a:r>
          </a:p>
          <a:p>
            <a:endParaRPr lang="en-US" dirty="0"/>
          </a:p>
          <a:p>
            <a:r>
              <a:rPr lang="en-US" dirty="0"/>
              <a:t>Find out at least two extra interesting fact about each person that you did not learn in this PP.</a:t>
            </a:r>
          </a:p>
          <a:p>
            <a:endParaRPr lang="en-US" dirty="0"/>
          </a:p>
          <a:p>
            <a:r>
              <a:rPr lang="en-US" dirty="0"/>
              <a:t>Your fact can be anything about that person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凸显">
  <a:themeElements>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凸显">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凸显">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200</TotalTime>
  <Words>740</Words>
  <Application>Microsoft Office PowerPoint</Application>
  <PresentationFormat>On-screen Show (4:3)</PresentationFormat>
  <Paragraphs>64</Paragraphs>
  <Slides>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Century Schoolbook</vt:lpstr>
      <vt:lpstr>Comic Sans MS - 26</vt:lpstr>
      <vt:lpstr>Comic Sans MS - 28</vt:lpstr>
      <vt:lpstr>Wingdings</vt:lpstr>
      <vt:lpstr>Wingdings 2</vt:lpstr>
      <vt:lpstr>凸显</vt:lpstr>
      <vt:lpstr>Important contributions/People in Psychology.</vt:lpstr>
      <vt:lpstr>History of psychology.</vt:lpstr>
      <vt:lpstr>PowerPoint Presentation</vt:lpstr>
      <vt:lpstr>Sigmund freud (1856-1939)</vt:lpstr>
      <vt:lpstr>Erik Erikson (1902-1994)</vt:lpstr>
      <vt:lpstr>Ivan Pavlov (1849-1936)</vt:lpstr>
      <vt:lpstr>B.F. Skinner (1904-1990)</vt:lpstr>
      <vt:lpstr>Why are these people important?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Important contributions/Research in Psychology.</dc:title>
  <dc:creator>pc</dc:creator>
  <cp:lastModifiedBy>Aaron Johncock</cp:lastModifiedBy>
  <cp:revision>30</cp:revision>
  <dcterms:created xsi:type="dcterms:W3CDTF">2014-08-25T07:55:10Z</dcterms:created>
  <dcterms:modified xsi:type="dcterms:W3CDTF">2020-08-14T09:07:46Z</dcterms:modified>
</cp:coreProperties>
</file>