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ppt/media/image14.jpg" ContentType="image/png"/>
  <Override PartName="/ppt/media/image27.jpg" ContentType="image/png"/>
  <Override PartName="/ppt/media/image32.jpg" ContentType="image/png"/>
  <Override PartName="/ppt/media/image36.jpg" ContentType="image/png"/>
  <Override PartName="/ppt/media/image43.jpg" ContentType="image/png"/>
  <Override PartName="/ppt/media/image53.jpg" ContentType="image/png"/>
  <Override PartName="/ppt/media/image54.jpg" ContentType="image/png"/>
  <Override PartName="/ppt/media/image65.jpg" ContentType="image/png"/>
  <Override PartName="/ppt/media/image66.jpg" ContentType="image/png"/>
  <Override PartName="/ppt/media/image73.jpg" ContentType="image/png"/>
  <Override PartName="/ppt/media/image75.jpg" ContentType="image/png"/>
  <Override PartName="/ppt/media/image76.jpg" ContentType="image/png"/>
  <Override PartName="/ppt/media/image77.jpg" ContentType="image/png"/>
  <Override PartName="/ppt/media/image78.jpg" ContentType="image/png"/>
  <Override PartName="/ppt/media/image79.jpg" ContentType="image/png"/>
  <Override PartName="/ppt/media/image80.jpg" ContentType="image/png"/>
  <Override PartName="/ppt/media/image82.jpg" ContentType="image/png"/>
  <Override PartName="/ppt/media/image8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7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14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5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0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9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5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5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BF0E-DC3E-4D6E-A5A7-9812D24708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F5F6-3095-4801-B3DC-B56ACA48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jpg"/><Relationship Id="rId16" Type="http://schemas.openxmlformats.org/officeDocument/2006/relationships/image" Target="../media/image50.png"/><Relationship Id="rId20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jpg"/><Relationship Id="rId4" Type="http://schemas.openxmlformats.org/officeDocument/2006/relationships/image" Target="../media/image38.png"/><Relationship Id="rId9" Type="http://schemas.openxmlformats.org/officeDocument/2006/relationships/image" Target="../media/image43.jp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3.jpg"/><Relationship Id="rId7" Type="http://schemas.openxmlformats.org/officeDocument/2006/relationships/image" Target="../media/image60.png"/><Relationship Id="rId12" Type="http://schemas.openxmlformats.org/officeDocument/2006/relationships/image" Target="../media/image65.jp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26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11" Type="http://schemas.openxmlformats.org/officeDocument/2006/relationships/image" Target="../media/image83.jpg"/><Relationship Id="rId5" Type="http://schemas.openxmlformats.org/officeDocument/2006/relationships/image" Target="../media/image77.jpg"/><Relationship Id="rId10" Type="http://schemas.openxmlformats.org/officeDocument/2006/relationships/image" Target="../media/image82.jpg"/><Relationship Id="rId4" Type="http://schemas.openxmlformats.org/officeDocument/2006/relationships/image" Target="../media/image76.jpg"/><Relationship Id="rId9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356" y="2317366"/>
            <a:ext cx="7829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Reward </a:t>
            </a:r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Shop 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382" y="120044"/>
            <a:ext cx="2403644" cy="22977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982970">
            <a:off x="2419686" y="3401133"/>
            <a:ext cx="1391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R1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 rot="544807">
            <a:off x="4528215" y="3738675"/>
            <a:ext cx="1391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R2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20674937">
            <a:off x="6446162" y="3447493"/>
            <a:ext cx="1391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R3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984" y="3863886"/>
            <a:ext cx="2414266" cy="2414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1" b="8986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3443" y="4539926"/>
            <a:ext cx="2084815" cy="2320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246055" cy="2186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324" y="76666"/>
            <a:ext cx="5108755" cy="2080634"/>
            <a:chOff x="106965750" y="105336975"/>
            <a:chExt cx="3360762" cy="16195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32"/>
            <a:stretch>
              <a:fillRect/>
            </a:stretch>
          </p:blipFill>
          <p:spPr bwMode="auto">
            <a:xfrm>
              <a:off x="106965750" y="105336975"/>
              <a:ext cx="1503194" cy="161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8" t="13828" b="9979"/>
            <a:stretch>
              <a:fillRect/>
            </a:stretch>
          </p:blipFill>
          <p:spPr bwMode="auto">
            <a:xfrm>
              <a:off x="108485010" y="105370740"/>
              <a:ext cx="1841502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 rot="1261621">
            <a:off x="8293250" y="3422949"/>
            <a:ext cx="1391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R4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279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98" y="3995288"/>
            <a:ext cx="2163308" cy="2410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57" y="319710"/>
            <a:ext cx="912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Every time you receive a R1, R2 or R3 you receive points that can be exchanged for rewards!!!</a:t>
            </a: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2733976"/>
            <a:ext cx="493776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R1 - 1 point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R2 - 5 points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R3 - 20 points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R4 - 40 points 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3429" y="1526843"/>
            <a:ext cx="2414266" cy="24142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09428" y="126609"/>
            <a:ext cx="3404381" cy="6731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722833" y="126609"/>
            <a:ext cx="3201996" cy="6731392"/>
            <a:chOff x="105346500" y="106899075"/>
            <a:chExt cx="2596357" cy="726449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9" t="17494" r="37009" b="15715"/>
            <a:stretch>
              <a:fillRect/>
            </a:stretch>
          </p:blipFill>
          <p:spPr bwMode="auto">
            <a:xfrm>
              <a:off x="105346500" y="106899075"/>
              <a:ext cx="2596357" cy="3613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90" t="17253" r="41176" b="14259"/>
            <a:stretch>
              <a:fillRect/>
            </a:stretch>
          </p:blipFill>
          <p:spPr bwMode="auto">
            <a:xfrm>
              <a:off x="105759450" y="110458358"/>
              <a:ext cx="1821825" cy="3705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93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137211">
            <a:off x="-177612" y="393853"/>
            <a:ext cx="36662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How does it work?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52" y="195220"/>
            <a:ext cx="1510956" cy="151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55" y="1959233"/>
            <a:ext cx="44172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en-GB" sz="2000" dirty="0" smtClean="0">
                <a:latin typeface="Comic Sans MS" panose="030F0702030302020204" pitchFamily="66" charset="0"/>
              </a:rPr>
              <a:t> You will all be given a CLASS CHARTS code that you will use to log in to your class charts account.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98" y="3225186"/>
            <a:ext cx="44172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en-GB" sz="2000" dirty="0" smtClean="0">
                <a:latin typeface="Comic Sans MS" panose="030F0702030302020204" pitchFamily="66" charset="0"/>
              </a:rPr>
              <a:t> In the rewards section of CLASS CHARTS you will see all the rewards that are on offer.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92" y="4479782"/>
            <a:ext cx="441725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GB" sz="2000" dirty="0" smtClean="0">
                <a:latin typeface="Comic Sans MS" panose="030F0702030302020204" pitchFamily="66" charset="0"/>
              </a:rPr>
              <a:t> Select the items that you would like to order.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298" y="5392655"/>
            <a:ext cx="4417256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en-GB" sz="2000" dirty="0" smtClean="0">
                <a:latin typeface="Comic Sans MS" panose="030F0702030302020204" pitchFamily="66" charset="0"/>
              </a:rPr>
              <a:t> Collect what you have ordered from the reward shop on the day that it is open.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225" y="195220"/>
            <a:ext cx="649927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Every time a member of staff rewards you they will record it in CLASS CHARTS.  All of your points are added together for you to spend on rewards. 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Although you must remember that every time you receive a sanction your reward points will be deducted!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940" y="2301856"/>
            <a:ext cx="607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When  Can 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 Collect?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691" y="3407496"/>
            <a:ext cx="5826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You’ll have a designated time and place to collect your rewards every week. Your form tutor will tell you about this when you join us!</a:t>
            </a: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0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641293">
            <a:off x="-75172" y="2169419"/>
            <a:ext cx="7962436" cy="144655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What’s on 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offer</a:t>
            </a:r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1" y="136071"/>
            <a:ext cx="3082834" cy="3434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4120" y="3734190"/>
            <a:ext cx="58260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There are lots of things on offer. The more point you earn the better the rewards get! Take a look….</a:t>
            </a: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891975" y="1491175"/>
            <a:ext cx="3657600" cy="12660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7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BB391A-227E-4DBC-8873-A31CA0E98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t="16886" r="17353" b="15449"/>
          <a:stretch/>
        </p:blipFill>
        <p:spPr>
          <a:xfrm>
            <a:off x="8098970" y="666206"/>
            <a:ext cx="875213" cy="96665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6EE8AC-5272-4CE7-9ECF-BF44915BC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27516" r="6919" b="27471"/>
          <a:stretch/>
        </p:blipFill>
        <p:spPr>
          <a:xfrm>
            <a:off x="10711543" y="692331"/>
            <a:ext cx="1227908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0177F-C833-4EF0-B97A-71BF0E87AEA9}"/>
              </a:ext>
            </a:extLst>
          </p:cNvPr>
          <p:cNvSpPr txBox="1"/>
          <p:nvPr/>
        </p:nvSpPr>
        <p:spPr>
          <a:xfrm>
            <a:off x="2558221" y="1549612"/>
            <a:ext cx="142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writing implement, stationary, pen&#10;&#10;Description automatically generated">
            <a:extLst>
              <a:ext uri="{FF2B5EF4-FFF2-40B4-BE49-F238E27FC236}">
                <a16:creationId xmlns:a16="http://schemas.microsoft.com/office/drawing/2014/main" id="{485C511B-5ED2-45D4-83E0-1626FA7C2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30" y="4918531"/>
            <a:ext cx="1228318" cy="1228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B9F36-11A3-4584-BC4C-6821DEEA1EC9}"/>
              </a:ext>
            </a:extLst>
          </p:cNvPr>
          <p:cNvSpPr txBox="1"/>
          <p:nvPr/>
        </p:nvSpPr>
        <p:spPr>
          <a:xfrm>
            <a:off x="-9932" y="3933327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Fruit winder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A close up of a box&#10;&#10;Description automatically generated">
            <a:extLst>
              <a:ext uri="{FF2B5EF4-FFF2-40B4-BE49-F238E27FC236}">
                <a16:creationId xmlns:a16="http://schemas.microsoft.com/office/drawing/2014/main" id="{3E3B9875-0A51-471F-A51F-D553466D4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4" y="2423680"/>
            <a:ext cx="1336802" cy="1336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124D7-62E3-4611-9A83-21AC788A6EA6}"/>
              </a:ext>
            </a:extLst>
          </p:cNvPr>
          <p:cNvSpPr txBox="1"/>
          <p:nvPr/>
        </p:nvSpPr>
        <p:spPr>
          <a:xfrm>
            <a:off x="5383565" y="3958111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Clear pencil case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AC51B-2FFE-4574-8EBF-032CF9ACA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10" y="4718278"/>
            <a:ext cx="1428571" cy="1428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5E1AE1-418F-4F3C-A911-162015ABA739}"/>
              </a:ext>
            </a:extLst>
          </p:cNvPr>
          <p:cNvSpPr txBox="1"/>
          <p:nvPr/>
        </p:nvSpPr>
        <p:spPr>
          <a:xfrm>
            <a:off x="6443995" y="6231050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Neon gel pens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6ED36-1314-418C-A030-0CD0440C3379}"/>
              </a:ext>
            </a:extLst>
          </p:cNvPr>
          <p:cNvSpPr txBox="1"/>
          <p:nvPr/>
        </p:nvSpPr>
        <p:spPr>
          <a:xfrm>
            <a:off x="7891521" y="6169042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Gold and silver gel pens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AC1FA00B-4A2C-4D8E-883E-E55B082B3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91" y="4718278"/>
            <a:ext cx="1428571" cy="1428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32" y="611458"/>
            <a:ext cx="1206966" cy="1206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1588252" y="1827079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Sharpener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70" y="556760"/>
            <a:ext cx="1042655" cy="1042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9350165" y="1755945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Folding ruler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02" y="628341"/>
            <a:ext cx="1006024" cy="10060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5317281" y="1592089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Mentos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3" r="-271" b="34757"/>
          <a:stretch/>
        </p:blipFill>
        <p:spPr>
          <a:xfrm>
            <a:off x="5203500" y="979714"/>
            <a:ext cx="1432431" cy="444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3678510" y="6202837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Gel pen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29" y="4737728"/>
            <a:ext cx="1132392" cy="11323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9065698" y="6073346"/>
            <a:ext cx="19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A5 pink and green note book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4391D85-9AE1-4234-9130-A231260CE6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77" y="2447165"/>
            <a:ext cx="1077718" cy="10777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91FC69-C0FD-4002-831C-ED4B90199F5C}"/>
              </a:ext>
            </a:extLst>
          </p:cNvPr>
          <p:cNvSpPr txBox="1"/>
          <p:nvPr/>
        </p:nvSpPr>
        <p:spPr>
          <a:xfrm>
            <a:off x="2963872" y="1777677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Moam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bloxx</a:t>
            </a:r>
            <a:endParaRPr lang="en-US" sz="1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4" descr="A picture containing sweet, indoor&#10;&#10;Description automatically generated">
            <a:extLst>
              <a:ext uri="{FF2B5EF4-FFF2-40B4-BE49-F238E27FC236}">
                <a16:creationId xmlns:a16="http://schemas.microsoft.com/office/drawing/2014/main" id="{83DF307B-BCE6-4117-A241-5E4FF4C2A3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2" y="2797321"/>
            <a:ext cx="963161" cy="9631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4F4D49-954B-441A-AF0F-DC35D9E1C4FD}"/>
              </a:ext>
            </a:extLst>
          </p:cNvPr>
          <p:cNvSpPr txBox="1"/>
          <p:nvPr/>
        </p:nvSpPr>
        <p:spPr>
          <a:xfrm>
            <a:off x="6693080" y="1570726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Mechanical pencil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26" descr="A picture containing tool&#10;&#10;Description automatically generated">
            <a:extLst>
              <a:ext uri="{FF2B5EF4-FFF2-40B4-BE49-F238E27FC236}">
                <a16:creationId xmlns:a16="http://schemas.microsoft.com/office/drawing/2014/main" id="{AC8EA579-ED23-4776-ACDF-64D69FDFCD0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62" r="3909" b="32448"/>
          <a:stretch/>
        </p:blipFill>
        <p:spPr>
          <a:xfrm>
            <a:off x="1491972" y="3319259"/>
            <a:ext cx="1372740" cy="5355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33FCC7-7736-4E62-9578-045DA21545FA}"/>
              </a:ext>
            </a:extLst>
          </p:cNvPr>
          <p:cNvSpPr txBox="1"/>
          <p:nvPr/>
        </p:nvSpPr>
        <p:spPr>
          <a:xfrm>
            <a:off x="8017482" y="1811436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Mini cheddars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8" descr="A close up of a device&#10;&#10;Description automatically generated">
            <a:extLst>
              <a:ext uri="{FF2B5EF4-FFF2-40B4-BE49-F238E27FC236}">
                <a16:creationId xmlns:a16="http://schemas.microsoft.com/office/drawing/2014/main" id="{FB7D786C-48CC-4571-ACF8-49538B7D02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4" y="5008868"/>
            <a:ext cx="1088144" cy="1088144"/>
          </a:xfrm>
          <a:prstGeom prst="rect">
            <a:avLst/>
          </a:prstGeom>
        </p:spPr>
      </p:pic>
      <p:pic>
        <p:nvPicPr>
          <p:cNvPr id="30" name="Picture 29" descr="A close up of a pen&#10;&#10;Description automatically generated">
            <a:extLst>
              <a:ext uri="{FF2B5EF4-FFF2-40B4-BE49-F238E27FC236}">
                <a16:creationId xmlns:a16="http://schemas.microsoft.com/office/drawing/2014/main" id="{21D6486F-ECA8-4BC6-AA2A-50E072A97F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74" y="413253"/>
            <a:ext cx="1169029" cy="11690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0A3342-ABA8-444F-972D-B8AEF115E2BF}"/>
              </a:ext>
            </a:extLst>
          </p:cNvPr>
          <p:cNvSpPr txBox="1"/>
          <p:nvPr/>
        </p:nvSpPr>
        <p:spPr>
          <a:xfrm>
            <a:off x="10705616" y="1690307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Raisins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31" descr="A picture containing stationary, wall, writing implement, pen&#10;&#10;Description automatically generated">
            <a:extLst>
              <a:ext uri="{FF2B5EF4-FFF2-40B4-BE49-F238E27FC236}">
                <a16:creationId xmlns:a16="http://schemas.microsoft.com/office/drawing/2014/main" id="{EBD5A504-FC93-42BD-B322-C2E5B482C6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" y="840520"/>
            <a:ext cx="1078424" cy="1078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8A027-2603-4824-98EE-3449F3DD2A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85" y="2685945"/>
            <a:ext cx="1006094" cy="10060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CD1626-3BAE-4F84-BAA1-89953D5A72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60" y="4754679"/>
            <a:ext cx="1249522" cy="12495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329DD13-A673-4B55-9E30-41BE0E20FA82}"/>
              </a:ext>
            </a:extLst>
          </p:cNvPr>
          <p:cNvSpPr txBox="1"/>
          <p:nvPr/>
        </p:nvSpPr>
        <p:spPr>
          <a:xfrm>
            <a:off x="10705616" y="6322784"/>
            <a:ext cx="158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Sweet popcorn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9B9F36-11A3-4584-BC4C-6821DEEA1EC9}"/>
              </a:ext>
            </a:extLst>
          </p:cNvPr>
          <p:cNvSpPr txBox="1"/>
          <p:nvPr/>
        </p:nvSpPr>
        <p:spPr>
          <a:xfrm>
            <a:off x="1405631" y="4056300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Cereal bar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23721" y="2033098"/>
            <a:ext cx="162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Black/blue biro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3E6691F-B92E-4D7B-9F49-7F55B0942C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3" y="2503917"/>
            <a:ext cx="1428571" cy="1428571"/>
          </a:xfrm>
          <a:prstGeom prst="rect">
            <a:avLst/>
          </a:prstGeom>
        </p:spPr>
      </p:pic>
      <p:pic>
        <p:nvPicPr>
          <p:cNvPr id="40" name="Picture 39" descr="A close up of food&#10;&#10;Description automatically generated">
            <a:extLst>
              <a:ext uri="{FF2B5EF4-FFF2-40B4-BE49-F238E27FC236}">
                <a16:creationId xmlns:a16="http://schemas.microsoft.com/office/drawing/2014/main" id="{3A550F2F-0DC4-49D1-B63D-7AF17BB1631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8" y="2642858"/>
            <a:ext cx="1081385" cy="1081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B7D79AB-62E3-4FDE-8386-9136B10C2BC3}"/>
              </a:ext>
            </a:extLst>
          </p:cNvPr>
          <p:cNvSpPr txBox="1"/>
          <p:nvPr/>
        </p:nvSpPr>
        <p:spPr>
          <a:xfrm>
            <a:off x="2392447" y="4071183"/>
            <a:ext cx="2338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Fruit and biscuit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shots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D36A0C-4256-40F8-B320-60A9218F72F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4" y="5050858"/>
            <a:ext cx="1210168" cy="1210168"/>
          </a:xfrm>
          <a:prstGeom prst="rect">
            <a:avLst/>
          </a:prstGeom>
        </p:spPr>
      </p:pic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129B2D5F-F88B-4C0D-B60A-518EA160173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1" y="557465"/>
            <a:ext cx="1055266" cy="105526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1EF1E1-AC71-4793-AC48-3AA7166D4DE4}"/>
              </a:ext>
            </a:extLst>
          </p:cNvPr>
          <p:cNvSpPr txBox="1"/>
          <p:nvPr/>
        </p:nvSpPr>
        <p:spPr>
          <a:xfrm>
            <a:off x="4088581" y="1733466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Eraser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9E8CA36-D035-456C-AD40-922669F6812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86" y="2448417"/>
            <a:ext cx="1428571" cy="142857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07D6F88-C431-41D4-A7F8-4C6A5B66917E}"/>
              </a:ext>
            </a:extLst>
          </p:cNvPr>
          <p:cNvSpPr txBox="1"/>
          <p:nvPr/>
        </p:nvSpPr>
        <p:spPr>
          <a:xfrm>
            <a:off x="7407365" y="4016015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bag of cookies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A91DF3-9E31-494D-A61B-51AEF6FE4655}"/>
              </a:ext>
            </a:extLst>
          </p:cNvPr>
          <p:cNvSpPr txBox="1"/>
          <p:nvPr/>
        </p:nvSpPr>
        <p:spPr>
          <a:xfrm>
            <a:off x="2023239" y="6202837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Geometry set 25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C9AAE55-4300-4B5F-887E-EF4C5BC5CC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74" y="2232732"/>
            <a:ext cx="1428571" cy="142857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57A52C3-C0E1-4D2B-B653-18DC8BFD8FE0}"/>
              </a:ext>
            </a:extLst>
          </p:cNvPr>
          <p:cNvSpPr txBox="1"/>
          <p:nvPr/>
        </p:nvSpPr>
        <p:spPr>
          <a:xfrm>
            <a:off x="9498841" y="3848545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bag of skittles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D3B2737-AE0D-4A33-AA79-F160C94B639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4" y="2282545"/>
            <a:ext cx="1223974" cy="122397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E1B2389-932D-4346-9B42-EFBB4CA73B59}"/>
              </a:ext>
            </a:extLst>
          </p:cNvPr>
          <p:cNvSpPr txBox="1"/>
          <p:nvPr/>
        </p:nvSpPr>
        <p:spPr>
          <a:xfrm>
            <a:off x="10658849" y="3547016"/>
            <a:ext cx="168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dairy milk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A91DF3-9E31-494D-A61B-51AEF6FE4655}"/>
              </a:ext>
            </a:extLst>
          </p:cNvPr>
          <p:cNvSpPr txBox="1"/>
          <p:nvPr/>
        </p:nvSpPr>
        <p:spPr>
          <a:xfrm>
            <a:off x="85717" y="6295110"/>
            <a:ext cx="171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 finger kit </a:t>
            </a:r>
            <a:r>
              <a:rPr lang="en-US" sz="1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kat</a:t>
            </a:r>
            <a:endParaRPr lang="en-US" sz="1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0AA7ABB-F647-4E26-98BB-D37DC2ED5E9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96" y="4918531"/>
            <a:ext cx="1132692" cy="113269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BBA155B-2AD6-488B-BCBE-1B1765F9E287}"/>
              </a:ext>
            </a:extLst>
          </p:cNvPr>
          <p:cNvSpPr txBox="1"/>
          <p:nvPr/>
        </p:nvSpPr>
        <p:spPr>
          <a:xfrm>
            <a:off x="5140776" y="6134949"/>
            <a:ext cx="113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Chewits</a:t>
            </a:r>
            <a:endParaRPr lang="en-US" sz="1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D124D7-62E3-4611-9A83-21AC788A6EA6}"/>
              </a:ext>
            </a:extLst>
          </p:cNvPr>
          <p:cNvSpPr txBox="1"/>
          <p:nvPr/>
        </p:nvSpPr>
        <p:spPr>
          <a:xfrm>
            <a:off x="4214528" y="3989825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snack biscuit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15 points 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3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5571C-2AC4-4215-A0D0-DB7492AC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8" y="275294"/>
            <a:ext cx="1428571" cy="1428571"/>
          </a:xfrm>
          <a:prstGeom prst="rect">
            <a:avLst/>
          </a:prstGeom>
        </p:spPr>
      </p:pic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CC15C0BA-7F17-4A4C-9FE6-7F529E50C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27" y="275293"/>
            <a:ext cx="1428571" cy="1428571"/>
          </a:xfrm>
          <a:prstGeom prst="rect">
            <a:avLst/>
          </a:prstGeom>
        </p:spPr>
      </p:pic>
      <p:pic>
        <p:nvPicPr>
          <p:cNvPr id="10" name="Picture 9" descr="A can of soda&#10;&#10;Description automatically generated">
            <a:extLst>
              <a:ext uri="{FF2B5EF4-FFF2-40B4-BE49-F238E27FC236}">
                <a16:creationId xmlns:a16="http://schemas.microsoft.com/office/drawing/2014/main" id="{4F488549-EFA7-46BB-9CA0-401969877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16" y="206771"/>
            <a:ext cx="1428571" cy="1428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6078669" y="1610215"/>
            <a:ext cx="224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pot of </a:t>
            </a:r>
            <a:r>
              <a:rPr lang="en-US" sz="1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pringles</a:t>
            </a:r>
            <a:endParaRPr lang="en-US" sz="1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C5A20E28-A26A-4C87-834D-253F7BF84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40" y="2270915"/>
            <a:ext cx="1428571" cy="14285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F321B4-ACA5-4A60-AB60-83F947F24461}"/>
              </a:ext>
            </a:extLst>
          </p:cNvPr>
          <p:cNvSpPr txBox="1"/>
          <p:nvPr/>
        </p:nvSpPr>
        <p:spPr>
          <a:xfrm>
            <a:off x="8352638" y="3827760"/>
            <a:ext cx="174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Glitter gel pens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 points 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Picture 32" descr="A picture containing indoor, wall, stationary, writing implement&#10;&#10;Description automatically generated">
            <a:extLst>
              <a:ext uri="{FF2B5EF4-FFF2-40B4-BE49-F238E27FC236}">
                <a16:creationId xmlns:a16="http://schemas.microsoft.com/office/drawing/2014/main" id="{603E0CF9-AEBE-489A-8E5D-6F0160C41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50" y="4426819"/>
            <a:ext cx="1428571" cy="14285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134C252-453E-4D5B-9854-CB5D6734FC67}"/>
              </a:ext>
            </a:extLst>
          </p:cNvPr>
          <p:cNvSpPr txBox="1"/>
          <p:nvPr/>
        </p:nvSpPr>
        <p:spPr>
          <a:xfrm>
            <a:off x="4016702" y="6049079"/>
            <a:ext cx="169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Stationary set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1DE6A50F-948D-4C48-8DD8-15BF4B350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15" y="257407"/>
            <a:ext cx="1428571" cy="142857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F5E776B-663E-4C87-A3D4-BECC428AA462}"/>
              </a:ext>
            </a:extLst>
          </p:cNvPr>
          <p:cNvSpPr txBox="1"/>
          <p:nvPr/>
        </p:nvSpPr>
        <p:spPr>
          <a:xfrm>
            <a:off x="1599615" y="1650578"/>
            <a:ext cx="220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4 </a:t>
            </a:r>
            <a:r>
              <a:rPr lang="en-US" sz="1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colour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pen</a:t>
            </a:r>
            <a:endParaRPr lang="en-US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Picture 41" descr="A picture containing indoor&#10;&#10;Description automatically generated">
            <a:extLst>
              <a:ext uri="{FF2B5EF4-FFF2-40B4-BE49-F238E27FC236}">
                <a16:creationId xmlns:a16="http://schemas.microsoft.com/office/drawing/2014/main" id="{5B892EAA-C698-46EA-B9F5-826F1F254F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05" y="218293"/>
            <a:ext cx="1428571" cy="1428571"/>
          </a:xfrm>
          <a:prstGeom prst="rect">
            <a:avLst/>
          </a:prstGeom>
        </p:spPr>
      </p:pic>
      <p:pic>
        <p:nvPicPr>
          <p:cNvPr id="45" name="Picture 44" descr="A close up of a glass&#10;&#10;Description automatically generated">
            <a:extLst>
              <a:ext uri="{FF2B5EF4-FFF2-40B4-BE49-F238E27FC236}">
                <a16:creationId xmlns:a16="http://schemas.microsoft.com/office/drawing/2014/main" id="{15744057-AD3E-45E0-9292-6EC060009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76" y="276389"/>
            <a:ext cx="1165449" cy="116544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82D742F-FB0A-4C69-A1C2-AC7382BE992E}"/>
              </a:ext>
            </a:extLst>
          </p:cNvPr>
          <p:cNvSpPr txBox="1"/>
          <p:nvPr/>
        </p:nvSpPr>
        <p:spPr>
          <a:xfrm>
            <a:off x="8268077" y="1643267"/>
            <a:ext cx="179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Fine liner pens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5492CE-D41E-4F68-A49F-D0CFDAA62E8D}"/>
              </a:ext>
            </a:extLst>
          </p:cNvPr>
          <p:cNvSpPr txBox="1"/>
          <p:nvPr/>
        </p:nvSpPr>
        <p:spPr>
          <a:xfrm>
            <a:off x="10487751" y="1822874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Nail varnish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Picture 40" descr="A picture containing table, cake, indoor, cup&#10;&#10;Description automatically generated">
            <a:extLst>
              <a:ext uri="{FF2B5EF4-FFF2-40B4-BE49-F238E27FC236}">
                <a16:creationId xmlns:a16="http://schemas.microsoft.com/office/drawing/2014/main" id="{22326019-5BF9-45FA-AFB3-83BEA91AD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37" y="4803442"/>
            <a:ext cx="1049709" cy="104970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5DE7B54-584C-480A-8679-2D6A4DDE875D}"/>
              </a:ext>
            </a:extLst>
          </p:cNvPr>
          <p:cNvSpPr txBox="1"/>
          <p:nvPr/>
        </p:nvSpPr>
        <p:spPr>
          <a:xfrm>
            <a:off x="8911432" y="6133205"/>
            <a:ext cx="207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Duck bath bomb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Picture 4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96473AA-B6D4-4F30-9A25-CEB521CA09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44" y="4551619"/>
            <a:ext cx="1428571" cy="14285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6B138A8-8D64-4782-AE96-AD438B7837FA}"/>
              </a:ext>
            </a:extLst>
          </p:cNvPr>
          <p:cNvSpPr txBox="1"/>
          <p:nvPr/>
        </p:nvSpPr>
        <p:spPr>
          <a:xfrm>
            <a:off x="10743409" y="5999426"/>
            <a:ext cx="14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Chocolate fingers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EABB006-F399-4AF1-BEA0-93DC611D0D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08" y="4567784"/>
            <a:ext cx="1428571" cy="14285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E00F089-380C-47BD-A921-D2F88D8C0E03}"/>
              </a:ext>
            </a:extLst>
          </p:cNvPr>
          <p:cNvSpPr txBox="1"/>
          <p:nvPr/>
        </p:nvSpPr>
        <p:spPr>
          <a:xfrm>
            <a:off x="1858196" y="6015315"/>
            <a:ext cx="2268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Galaxy cookie crumble chocolate bar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" name="Picture 56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D8F83A8E-FD07-49F8-BB0A-72E2D59417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" y="2204089"/>
            <a:ext cx="1428571" cy="142857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72EA5CD-F9B6-40AE-A0E1-26B9F8FB1F42}"/>
              </a:ext>
            </a:extLst>
          </p:cNvPr>
          <p:cNvSpPr txBox="1"/>
          <p:nvPr/>
        </p:nvSpPr>
        <p:spPr>
          <a:xfrm>
            <a:off x="5996111" y="6064580"/>
            <a:ext cx="172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Cadburys cookies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79071E6-F27F-4DD7-AB72-E796317393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7" y="4560609"/>
            <a:ext cx="1428571" cy="14285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DCCD269-2228-4362-B96A-90FDC586A5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54" y="4468841"/>
            <a:ext cx="1428571" cy="1428571"/>
          </a:xfrm>
          <a:prstGeom prst="rect">
            <a:avLst/>
          </a:prstGeom>
        </p:spPr>
      </p:pic>
      <p:pic>
        <p:nvPicPr>
          <p:cNvPr id="63" name="Picture 62" descr="A picture containing tool&#10;&#10;Description automatically generated">
            <a:extLst>
              <a:ext uri="{FF2B5EF4-FFF2-40B4-BE49-F238E27FC236}">
                <a16:creationId xmlns:a16="http://schemas.microsoft.com/office/drawing/2014/main" id="{BFF87BF2-C85C-44C1-B305-C6D4A60F5F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3" y="2162788"/>
            <a:ext cx="1428571" cy="142857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2B534E5-DD3D-4D53-81A7-C3B191B74291}"/>
              </a:ext>
            </a:extLst>
          </p:cNvPr>
          <p:cNvSpPr txBox="1"/>
          <p:nvPr/>
        </p:nvSpPr>
        <p:spPr>
          <a:xfrm>
            <a:off x="2576798" y="3720067"/>
            <a:ext cx="166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Maryland cookies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CBE23-4879-4C49-815E-144E03F7C0B5}"/>
              </a:ext>
            </a:extLst>
          </p:cNvPr>
          <p:cNvSpPr txBox="1"/>
          <p:nvPr/>
        </p:nvSpPr>
        <p:spPr>
          <a:xfrm>
            <a:off x="531266" y="3729313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Oreo biscuits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 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2EA5CD-F9B6-40AE-A0E1-26B9F8FB1F42}"/>
              </a:ext>
            </a:extLst>
          </p:cNvPr>
          <p:cNvSpPr txBox="1"/>
          <p:nvPr/>
        </p:nvSpPr>
        <p:spPr>
          <a:xfrm>
            <a:off x="7574212" y="5989180"/>
            <a:ext cx="17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Chunky cookies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" name="Picture 64" descr="A pencil and paper&#10;&#10;Description automatically generated">
            <a:extLst>
              <a:ext uri="{FF2B5EF4-FFF2-40B4-BE49-F238E27FC236}">
                <a16:creationId xmlns:a16="http://schemas.microsoft.com/office/drawing/2014/main" id="{7214523F-B890-4C5E-AE8D-CE402F1F62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63" y="2304095"/>
            <a:ext cx="1278744" cy="12787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D7B8C64-ED74-4FFE-A138-07E90F5DF0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06" y="2531729"/>
            <a:ext cx="916265" cy="91626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2B534E5-DD3D-4D53-81A7-C3B191B74291}"/>
              </a:ext>
            </a:extLst>
          </p:cNvPr>
          <p:cNvSpPr txBox="1"/>
          <p:nvPr/>
        </p:nvSpPr>
        <p:spPr>
          <a:xfrm>
            <a:off x="6541954" y="3617076"/>
            <a:ext cx="168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Metallic pencils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82BE986-F897-44A0-802E-EC6BF94F2E2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16" t="22038" r="17784" b="27670"/>
          <a:stretch/>
        </p:blipFill>
        <p:spPr>
          <a:xfrm>
            <a:off x="189467" y="4739249"/>
            <a:ext cx="1732277" cy="90814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D7E7EA3-EC57-42C3-A21F-35CE6A9DE430}"/>
              </a:ext>
            </a:extLst>
          </p:cNvPr>
          <p:cNvSpPr txBox="1"/>
          <p:nvPr/>
        </p:nvSpPr>
        <p:spPr>
          <a:xfrm>
            <a:off x="81449" y="5811702"/>
            <a:ext cx="1885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Oreo sandwich chocolate bar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3" name="Picture 72" descr="A picture containing building, building material&#10;&#10;Description automatically generated">
            <a:extLst>
              <a:ext uri="{FF2B5EF4-FFF2-40B4-BE49-F238E27FC236}">
                <a16:creationId xmlns:a16="http://schemas.microsoft.com/office/drawing/2014/main" id="{A5EA9E7F-2C09-49B2-BBE7-8EDF18C9D5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44" y="2438905"/>
            <a:ext cx="1278083" cy="127808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39CC430-C98C-4EDE-8E27-B14DFA3604D5}"/>
              </a:ext>
            </a:extLst>
          </p:cNvPr>
          <p:cNvSpPr txBox="1"/>
          <p:nvPr/>
        </p:nvSpPr>
        <p:spPr>
          <a:xfrm>
            <a:off x="10548576" y="3574804"/>
            <a:ext cx="14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Make up bag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4071247" y="1828703"/>
            <a:ext cx="198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Small bag of 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Doritos</a:t>
            </a:r>
            <a:endParaRPr lang="en-US" sz="1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49" y="267901"/>
            <a:ext cx="225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40 – 65 </a:t>
            </a:r>
          </a:p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points 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2B534E5-DD3D-4D53-81A7-C3B191B74291}"/>
              </a:ext>
            </a:extLst>
          </p:cNvPr>
          <p:cNvSpPr txBox="1"/>
          <p:nvPr/>
        </p:nvSpPr>
        <p:spPr>
          <a:xfrm>
            <a:off x="4417817" y="3641683"/>
            <a:ext cx="166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Bath fizzer 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 points</a:t>
            </a:r>
            <a:endParaRPr lang="en-GB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54C99F-2081-4DFF-8D76-6034CC5A14DA}"/>
              </a:ext>
            </a:extLst>
          </p:cNvPr>
          <p:cNvSpPr txBox="1"/>
          <p:nvPr/>
        </p:nvSpPr>
        <p:spPr>
          <a:xfrm>
            <a:off x="3718567" y="2007769"/>
            <a:ext cx="538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 bag of sweets or chocolate 75 points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D595BEB8-DCDF-4609-A14A-31925D3FC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06" y="266081"/>
            <a:ext cx="1428571" cy="1428571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EF17C0BD-3DAE-45E6-8DF1-E90B53A85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97" y="286003"/>
            <a:ext cx="1428571" cy="1428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05EE9-8273-4377-9D5A-57490CE18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84" y="266081"/>
            <a:ext cx="1428571" cy="14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CFADB-1380-40CD-BC0A-DAB6850B2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16" y="246158"/>
            <a:ext cx="1428571" cy="1428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85032F-D9EC-49BA-A4BA-F7B4A1633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15" y="246159"/>
            <a:ext cx="1428571" cy="1428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10" y="324652"/>
            <a:ext cx="1428571" cy="1428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9F9567-19B3-4014-BBF8-2123B889A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64" y="307678"/>
            <a:ext cx="1428571" cy="1428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9D59BC-0F37-4180-8135-9DE01BB7AC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21" y="249970"/>
            <a:ext cx="1428571" cy="1428571"/>
          </a:xfrm>
          <a:prstGeom prst="rect">
            <a:avLst/>
          </a:prstGeom>
        </p:spPr>
      </p:pic>
      <p:pic>
        <p:nvPicPr>
          <p:cNvPr id="17" name="Picture 16" descr="A picture containing tree&#10;&#10;Description automatically generated">
            <a:extLst>
              <a:ext uri="{FF2B5EF4-FFF2-40B4-BE49-F238E27FC236}">
                <a16:creationId xmlns:a16="http://schemas.microsoft.com/office/drawing/2014/main" id="{6BA02D72-EF81-48D7-A407-9EDA3F3FC2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1" y="2564456"/>
            <a:ext cx="1428571" cy="1428571"/>
          </a:xfrm>
          <a:prstGeom prst="rect">
            <a:avLst/>
          </a:prstGeom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8A4FEE2D-9836-40DC-B3D9-2BDB7E84E1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25" y="2612073"/>
            <a:ext cx="1428571" cy="1428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6AC5B3-1E3D-4E32-880C-B3747FE56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00" y="2641889"/>
            <a:ext cx="1428571" cy="1428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AF64A6-66AD-46F9-98E6-24E527962E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4" y="326592"/>
            <a:ext cx="1428571" cy="14285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185F7B-085C-4141-8A6C-1B77BB9CA122}"/>
              </a:ext>
            </a:extLst>
          </p:cNvPr>
          <p:cNvSpPr txBox="1"/>
          <p:nvPr/>
        </p:nvSpPr>
        <p:spPr>
          <a:xfrm>
            <a:off x="0" y="1797705"/>
            <a:ext cx="264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Chupa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Chup</a:t>
            </a:r>
            <a:r>
              <a:rPr lang="en-U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pizza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C74238-85A1-410A-A9A9-404135E36A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37" y="2641888"/>
            <a:ext cx="1428571" cy="1428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763A3E-CADF-4AC1-B230-E8762C8EA6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52" y="326593"/>
            <a:ext cx="1428571" cy="1428571"/>
          </a:xfrm>
          <a:prstGeom prst="rect">
            <a:avLst/>
          </a:prstGeom>
        </p:spPr>
      </p:pic>
      <p:pic>
        <p:nvPicPr>
          <p:cNvPr id="29" name="Picture 28" descr="A picture containing tree&#10;&#10;Description automatically generated">
            <a:extLst>
              <a:ext uri="{FF2B5EF4-FFF2-40B4-BE49-F238E27FC236}">
                <a16:creationId xmlns:a16="http://schemas.microsoft.com/office/drawing/2014/main" id="{F2585364-6B58-4295-B0C5-2380BE736F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12" y="2668874"/>
            <a:ext cx="1428571" cy="1428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3" y="4441957"/>
            <a:ext cx="1428571" cy="14285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C48AF2-8889-45C9-B396-8AC28AF2B11C}"/>
              </a:ext>
            </a:extLst>
          </p:cNvPr>
          <p:cNvSpPr txBox="1"/>
          <p:nvPr/>
        </p:nvSpPr>
        <p:spPr>
          <a:xfrm>
            <a:off x="61273" y="5944853"/>
            <a:ext cx="2608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Skip to the front of the queue pass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80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911F98-E2FC-40BF-9E56-EF89DB9E2B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83" y="2749122"/>
            <a:ext cx="1428571" cy="14285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C79F6CE-207E-427C-B313-1DDDE4D2D19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36" y="2756746"/>
            <a:ext cx="1428571" cy="14285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5F0373-A7B3-4017-95E7-F1B80E1246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29" y="2684298"/>
            <a:ext cx="1428571" cy="1428571"/>
          </a:xfrm>
          <a:prstGeom prst="rect">
            <a:avLst/>
          </a:prstGeom>
        </p:spPr>
      </p:pic>
      <p:pic>
        <p:nvPicPr>
          <p:cNvPr id="39" name="Picture 38" descr="A close up of a device&#10;&#10;Description automatically generated">
            <a:extLst>
              <a:ext uri="{FF2B5EF4-FFF2-40B4-BE49-F238E27FC236}">
                <a16:creationId xmlns:a16="http://schemas.microsoft.com/office/drawing/2014/main" id="{3C4A8DA9-A12D-4A83-9C70-3C3EB7B473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21" y="4502625"/>
            <a:ext cx="1439719" cy="143971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516766" y="4941096"/>
            <a:ext cx="225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0 – 85 </a:t>
            </a:r>
          </a:p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points 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C48AF2-8889-45C9-B396-8AC28AF2B11C}"/>
              </a:ext>
            </a:extLst>
          </p:cNvPr>
          <p:cNvSpPr txBox="1"/>
          <p:nvPr/>
        </p:nvSpPr>
        <p:spPr>
          <a:xfrm>
            <a:off x="3339200" y="5996226"/>
            <a:ext cx="260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Oxford geometry set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85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4" y="781893"/>
            <a:ext cx="1428571" cy="14285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9666331" y="2458920"/>
            <a:ext cx="142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£10 Amazon gift card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6" y="3617668"/>
            <a:ext cx="1428571" cy="1428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10" y="3617668"/>
            <a:ext cx="1428571" cy="1428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70" y="3815255"/>
            <a:ext cx="1428571" cy="1428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33" y="683642"/>
            <a:ext cx="1428571" cy="14285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08" y="781894"/>
            <a:ext cx="1428571" cy="1428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06" y="3617667"/>
            <a:ext cx="1428571" cy="14285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2280885" y="5281970"/>
            <a:ext cx="142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£10 cinema gift card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4526267" y="5325901"/>
            <a:ext cx="142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£10 </a:t>
            </a:r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Nandos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gift card 500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5311955" y="2356319"/>
            <a:ext cx="179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£10 </a:t>
            </a:r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Playstation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gift card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7204608" y="2349413"/>
            <a:ext cx="142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£10 X BOX Gift card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6539463" y="5114974"/>
            <a:ext cx="174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£15 I tunes gift card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02" y="683642"/>
            <a:ext cx="1073502" cy="10735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9CC430-C98C-4EDE-8E27-B14DFA3604D5}"/>
              </a:ext>
            </a:extLst>
          </p:cNvPr>
          <p:cNvSpPr txBox="1"/>
          <p:nvPr/>
        </p:nvSpPr>
        <p:spPr>
          <a:xfrm>
            <a:off x="3866105" y="2110920"/>
            <a:ext cx="14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Football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37" descr="A picture containing wall, indoor, skiing, earphone&#10;&#10;Description automatically generated">
            <a:extLst>
              <a:ext uri="{FF2B5EF4-FFF2-40B4-BE49-F238E27FC236}">
                <a16:creationId xmlns:a16="http://schemas.microsoft.com/office/drawing/2014/main" id="{17A7B3C2-3FDB-4495-B2D4-E21F56E41D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1" y="547797"/>
            <a:ext cx="1216203" cy="121620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6FD84D-C50D-4E45-8FCF-10D0CB4AE191}"/>
              </a:ext>
            </a:extLst>
          </p:cNvPr>
          <p:cNvSpPr txBox="1"/>
          <p:nvPr/>
        </p:nvSpPr>
        <p:spPr>
          <a:xfrm>
            <a:off x="182808" y="1980081"/>
            <a:ext cx="185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Skull earphones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120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Picture 39" descr="A close up of a necklace&#10;&#10;Description automatically generated">
            <a:extLst>
              <a:ext uri="{FF2B5EF4-FFF2-40B4-BE49-F238E27FC236}">
                <a16:creationId xmlns:a16="http://schemas.microsoft.com/office/drawing/2014/main" id="{4E2F6243-C491-4360-AB8B-293F23DF9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35" y="551510"/>
            <a:ext cx="1428571" cy="14285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5DA562F-5E5A-4E0B-B538-BF5A62207B28}"/>
              </a:ext>
            </a:extLst>
          </p:cNvPr>
          <p:cNvSpPr txBox="1"/>
          <p:nvPr/>
        </p:nvSpPr>
        <p:spPr>
          <a:xfrm>
            <a:off x="2488538" y="1980081"/>
            <a:ext cx="142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Teddy bear earphones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120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26531" y="4529540"/>
            <a:ext cx="2706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120 – 700 </a:t>
            </a:r>
          </a:p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points 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63C755-2657-4A56-83D7-CFD41E43FA41}"/>
              </a:ext>
            </a:extLst>
          </p:cNvPr>
          <p:cNvSpPr txBox="1"/>
          <p:nvPr/>
        </p:nvSpPr>
        <p:spPr>
          <a:xfrm>
            <a:off x="191223" y="5414498"/>
            <a:ext cx="184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 Krispy </a:t>
            </a:r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kremes</a:t>
            </a:r>
            <a:endParaRPr lang="en-US" sz="16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500 points</a:t>
            </a:r>
            <a:endParaRPr lang="en-GB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532</Words>
  <Application>Microsoft Office PowerPoint</Application>
  <PresentationFormat>Widescreen</PresentationFormat>
  <Paragraphs>142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morris1</dc:creator>
  <cp:lastModifiedBy>Adell Gold</cp:lastModifiedBy>
  <cp:revision>12</cp:revision>
  <dcterms:created xsi:type="dcterms:W3CDTF">2019-07-12T09:35:40Z</dcterms:created>
  <dcterms:modified xsi:type="dcterms:W3CDTF">2020-06-22T16:39:25Z</dcterms:modified>
</cp:coreProperties>
</file>